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7" r:id="rId10"/>
    <p:sldId id="262" r:id="rId11"/>
    <p:sldId id="263" r:id="rId12"/>
    <p:sldId id="264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21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90E2C-5FDE-4123-BA6E-FAF265EB851D}" type="doc">
      <dgm:prSet loTypeId="urn:microsoft.com/office/officeart/2005/8/layout/vProcess5" loCatId="process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8EE1548-5EE2-4D37-A6AA-AD56675FCE3A}">
      <dgm:prSet/>
      <dgm:spPr/>
      <dgm:t>
        <a:bodyPr/>
        <a:lstStyle/>
        <a:p>
          <a:r>
            <a:rPr lang="en-US"/>
            <a:t>- LFW dataset from Kaggle (~13,000 face images)</a:t>
          </a:r>
        </a:p>
      </dgm:t>
    </dgm:pt>
    <dgm:pt modelId="{D963989F-2DB0-4902-90C5-2E6DC45F0CCA}" type="parTrans" cxnId="{8A537296-B078-4930-95C9-FD8DC198E03D}">
      <dgm:prSet/>
      <dgm:spPr/>
      <dgm:t>
        <a:bodyPr/>
        <a:lstStyle/>
        <a:p>
          <a:endParaRPr lang="en-US"/>
        </a:p>
      </dgm:t>
    </dgm:pt>
    <dgm:pt modelId="{03B733F9-0C7F-40F3-8161-77F8262E6F5C}" type="sibTrans" cxnId="{8A537296-B078-4930-95C9-FD8DC198E03D}">
      <dgm:prSet/>
      <dgm:spPr/>
      <dgm:t>
        <a:bodyPr/>
        <a:lstStyle/>
        <a:p>
          <a:endParaRPr lang="en-US"/>
        </a:p>
      </dgm:t>
    </dgm:pt>
    <dgm:pt modelId="{EEA80388-EC65-40D6-B308-B6EF6C2EE9C2}">
      <dgm:prSet/>
      <dgm:spPr/>
      <dgm:t>
        <a:bodyPr/>
        <a:lstStyle/>
        <a:p>
          <a:r>
            <a:rPr lang="en-US"/>
            <a:t>- Selected top 10 classes with ≥10 images</a:t>
          </a:r>
        </a:p>
      </dgm:t>
    </dgm:pt>
    <dgm:pt modelId="{AA10A79E-4C50-41BA-9291-A749E5EDD592}" type="parTrans" cxnId="{8E88F2CE-6420-4565-8177-E6F0EE7D6F5F}">
      <dgm:prSet/>
      <dgm:spPr/>
      <dgm:t>
        <a:bodyPr/>
        <a:lstStyle/>
        <a:p>
          <a:endParaRPr lang="en-US"/>
        </a:p>
      </dgm:t>
    </dgm:pt>
    <dgm:pt modelId="{A7819CD5-EFD9-4A18-8154-BF59BFC6E2E9}" type="sibTrans" cxnId="{8E88F2CE-6420-4565-8177-E6F0EE7D6F5F}">
      <dgm:prSet/>
      <dgm:spPr/>
      <dgm:t>
        <a:bodyPr/>
        <a:lstStyle/>
        <a:p>
          <a:endParaRPr lang="en-US"/>
        </a:p>
      </dgm:t>
    </dgm:pt>
    <dgm:pt modelId="{7A9760C0-A6D0-41D6-82A2-E9902F6DDCF7}">
      <dgm:prSet/>
      <dgm:spPr/>
      <dgm:t>
        <a:bodyPr/>
        <a:lstStyle/>
        <a:p>
          <a:r>
            <a:rPr lang="en-US"/>
            <a:t>- Resized to 128x128, Normalized, Augmented</a:t>
          </a:r>
        </a:p>
      </dgm:t>
    </dgm:pt>
    <dgm:pt modelId="{C323EE87-5A8D-481D-A7C2-E2CEFA0FA481}" type="parTrans" cxnId="{2C0C811E-B392-436C-984B-EEDAAE14C8C4}">
      <dgm:prSet/>
      <dgm:spPr/>
      <dgm:t>
        <a:bodyPr/>
        <a:lstStyle/>
        <a:p>
          <a:endParaRPr lang="en-US"/>
        </a:p>
      </dgm:t>
    </dgm:pt>
    <dgm:pt modelId="{770AE241-AC58-4CA7-9A02-CF76575C1923}" type="sibTrans" cxnId="{2C0C811E-B392-436C-984B-EEDAAE14C8C4}">
      <dgm:prSet/>
      <dgm:spPr/>
      <dgm:t>
        <a:bodyPr/>
        <a:lstStyle/>
        <a:p>
          <a:endParaRPr lang="en-US"/>
        </a:p>
      </dgm:t>
    </dgm:pt>
    <dgm:pt modelId="{0DFCE751-9A5A-4810-A749-7BBB9063D1AE}">
      <dgm:prSet/>
      <dgm:spPr/>
      <dgm:t>
        <a:bodyPr/>
        <a:lstStyle/>
        <a:p>
          <a:r>
            <a:rPr lang="en-US"/>
            <a:t>(flip, rotate, color jitter)</a:t>
          </a:r>
        </a:p>
      </dgm:t>
    </dgm:pt>
    <dgm:pt modelId="{9DE68C97-06DC-4739-906E-12D19E26F2A4}" type="parTrans" cxnId="{D4C3AA4A-3772-4234-878D-49FF75D03566}">
      <dgm:prSet/>
      <dgm:spPr/>
      <dgm:t>
        <a:bodyPr/>
        <a:lstStyle/>
        <a:p>
          <a:endParaRPr lang="en-US"/>
        </a:p>
      </dgm:t>
    </dgm:pt>
    <dgm:pt modelId="{CE2A2166-F92C-4319-B301-3B37B0CF114C}" type="sibTrans" cxnId="{D4C3AA4A-3772-4234-878D-49FF75D03566}">
      <dgm:prSet/>
      <dgm:spPr/>
      <dgm:t>
        <a:bodyPr/>
        <a:lstStyle/>
        <a:p>
          <a:endParaRPr lang="en-US"/>
        </a:p>
      </dgm:t>
    </dgm:pt>
    <dgm:pt modelId="{FC08EBD6-1AEE-49D8-9484-CCA6F241A375}">
      <dgm:prSet/>
      <dgm:spPr/>
      <dgm:t>
        <a:bodyPr/>
        <a:lstStyle/>
        <a:p>
          <a:r>
            <a:rPr lang="en-US"/>
            <a:t>- Split into 70% training and 30% validation</a:t>
          </a:r>
        </a:p>
      </dgm:t>
    </dgm:pt>
    <dgm:pt modelId="{B468F2E5-4222-409F-B665-A020F6BC3D80}" type="parTrans" cxnId="{B7D94012-DAB8-4A33-AB75-730B0FD43371}">
      <dgm:prSet/>
      <dgm:spPr/>
      <dgm:t>
        <a:bodyPr/>
        <a:lstStyle/>
        <a:p>
          <a:endParaRPr lang="en-US"/>
        </a:p>
      </dgm:t>
    </dgm:pt>
    <dgm:pt modelId="{2B5CE1CD-0A7B-4E4E-B8DD-A85FA9777351}" type="sibTrans" cxnId="{B7D94012-DAB8-4A33-AB75-730B0FD43371}">
      <dgm:prSet/>
      <dgm:spPr/>
      <dgm:t>
        <a:bodyPr/>
        <a:lstStyle/>
        <a:p>
          <a:endParaRPr lang="en-US"/>
        </a:p>
      </dgm:t>
    </dgm:pt>
    <dgm:pt modelId="{DC8A253E-CB12-4D3A-8596-D01D919AA1D4}" type="pres">
      <dgm:prSet presAssocID="{7FD90E2C-5FDE-4123-BA6E-FAF265EB851D}" presName="outerComposite" presStyleCnt="0">
        <dgm:presLayoutVars>
          <dgm:chMax val="5"/>
          <dgm:dir/>
          <dgm:resizeHandles val="exact"/>
        </dgm:presLayoutVars>
      </dgm:prSet>
      <dgm:spPr/>
    </dgm:pt>
    <dgm:pt modelId="{FD146F3A-EB7E-40FA-AC2E-7650E090AB12}" type="pres">
      <dgm:prSet presAssocID="{7FD90E2C-5FDE-4123-BA6E-FAF265EB851D}" presName="dummyMaxCanvas" presStyleCnt="0">
        <dgm:presLayoutVars/>
      </dgm:prSet>
      <dgm:spPr/>
    </dgm:pt>
    <dgm:pt modelId="{7AB23CC6-C81F-40F4-BE8A-DD63B33F833D}" type="pres">
      <dgm:prSet presAssocID="{7FD90E2C-5FDE-4123-BA6E-FAF265EB851D}" presName="FiveNodes_1" presStyleLbl="node1" presStyleIdx="0" presStyleCnt="5">
        <dgm:presLayoutVars>
          <dgm:bulletEnabled val="1"/>
        </dgm:presLayoutVars>
      </dgm:prSet>
      <dgm:spPr/>
    </dgm:pt>
    <dgm:pt modelId="{34D7F5C7-1D6F-4BD7-AF1E-3BFD64A1DC33}" type="pres">
      <dgm:prSet presAssocID="{7FD90E2C-5FDE-4123-BA6E-FAF265EB851D}" presName="FiveNodes_2" presStyleLbl="node1" presStyleIdx="1" presStyleCnt="5">
        <dgm:presLayoutVars>
          <dgm:bulletEnabled val="1"/>
        </dgm:presLayoutVars>
      </dgm:prSet>
      <dgm:spPr/>
    </dgm:pt>
    <dgm:pt modelId="{5A6C0E82-72D3-4C65-932D-D0D8F940268A}" type="pres">
      <dgm:prSet presAssocID="{7FD90E2C-5FDE-4123-BA6E-FAF265EB851D}" presName="FiveNodes_3" presStyleLbl="node1" presStyleIdx="2" presStyleCnt="5">
        <dgm:presLayoutVars>
          <dgm:bulletEnabled val="1"/>
        </dgm:presLayoutVars>
      </dgm:prSet>
      <dgm:spPr/>
    </dgm:pt>
    <dgm:pt modelId="{CD3DDFD4-70C1-4A6D-846E-E6D12E9632B4}" type="pres">
      <dgm:prSet presAssocID="{7FD90E2C-5FDE-4123-BA6E-FAF265EB851D}" presName="FiveNodes_4" presStyleLbl="node1" presStyleIdx="3" presStyleCnt="5">
        <dgm:presLayoutVars>
          <dgm:bulletEnabled val="1"/>
        </dgm:presLayoutVars>
      </dgm:prSet>
      <dgm:spPr/>
    </dgm:pt>
    <dgm:pt modelId="{84B38519-74C6-4D59-8CF6-0D2378571387}" type="pres">
      <dgm:prSet presAssocID="{7FD90E2C-5FDE-4123-BA6E-FAF265EB851D}" presName="FiveNodes_5" presStyleLbl="node1" presStyleIdx="4" presStyleCnt="5">
        <dgm:presLayoutVars>
          <dgm:bulletEnabled val="1"/>
        </dgm:presLayoutVars>
      </dgm:prSet>
      <dgm:spPr/>
    </dgm:pt>
    <dgm:pt modelId="{DD8AE179-0CEB-4502-80ED-300B0C95217C}" type="pres">
      <dgm:prSet presAssocID="{7FD90E2C-5FDE-4123-BA6E-FAF265EB851D}" presName="FiveConn_1-2" presStyleLbl="fgAccFollowNode1" presStyleIdx="0" presStyleCnt="4">
        <dgm:presLayoutVars>
          <dgm:bulletEnabled val="1"/>
        </dgm:presLayoutVars>
      </dgm:prSet>
      <dgm:spPr/>
    </dgm:pt>
    <dgm:pt modelId="{71AAB578-5C07-4D08-A7C5-D983677A9DFB}" type="pres">
      <dgm:prSet presAssocID="{7FD90E2C-5FDE-4123-BA6E-FAF265EB851D}" presName="FiveConn_2-3" presStyleLbl="fgAccFollowNode1" presStyleIdx="1" presStyleCnt="4">
        <dgm:presLayoutVars>
          <dgm:bulletEnabled val="1"/>
        </dgm:presLayoutVars>
      </dgm:prSet>
      <dgm:spPr/>
    </dgm:pt>
    <dgm:pt modelId="{CC042C69-CF0E-4D61-86F1-225988FA107F}" type="pres">
      <dgm:prSet presAssocID="{7FD90E2C-5FDE-4123-BA6E-FAF265EB851D}" presName="FiveConn_3-4" presStyleLbl="fgAccFollowNode1" presStyleIdx="2" presStyleCnt="4">
        <dgm:presLayoutVars>
          <dgm:bulletEnabled val="1"/>
        </dgm:presLayoutVars>
      </dgm:prSet>
      <dgm:spPr/>
    </dgm:pt>
    <dgm:pt modelId="{6D47BA0B-9FA1-4DA4-A1E4-DA7C47E39A15}" type="pres">
      <dgm:prSet presAssocID="{7FD90E2C-5FDE-4123-BA6E-FAF265EB851D}" presName="FiveConn_4-5" presStyleLbl="fgAccFollowNode1" presStyleIdx="3" presStyleCnt="4">
        <dgm:presLayoutVars>
          <dgm:bulletEnabled val="1"/>
        </dgm:presLayoutVars>
      </dgm:prSet>
      <dgm:spPr/>
    </dgm:pt>
    <dgm:pt modelId="{38C33597-D02E-4D0D-81CC-0EA538A307C7}" type="pres">
      <dgm:prSet presAssocID="{7FD90E2C-5FDE-4123-BA6E-FAF265EB851D}" presName="FiveNodes_1_text" presStyleLbl="node1" presStyleIdx="4" presStyleCnt="5">
        <dgm:presLayoutVars>
          <dgm:bulletEnabled val="1"/>
        </dgm:presLayoutVars>
      </dgm:prSet>
      <dgm:spPr/>
    </dgm:pt>
    <dgm:pt modelId="{22A6D890-EF0A-49F8-9A25-BC73837053DC}" type="pres">
      <dgm:prSet presAssocID="{7FD90E2C-5FDE-4123-BA6E-FAF265EB851D}" presName="FiveNodes_2_text" presStyleLbl="node1" presStyleIdx="4" presStyleCnt="5">
        <dgm:presLayoutVars>
          <dgm:bulletEnabled val="1"/>
        </dgm:presLayoutVars>
      </dgm:prSet>
      <dgm:spPr/>
    </dgm:pt>
    <dgm:pt modelId="{FCA4A761-4514-4666-BCDF-9BA387A73D71}" type="pres">
      <dgm:prSet presAssocID="{7FD90E2C-5FDE-4123-BA6E-FAF265EB851D}" presName="FiveNodes_3_text" presStyleLbl="node1" presStyleIdx="4" presStyleCnt="5">
        <dgm:presLayoutVars>
          <dgm:bulletEnabled val="1"/>
        </dgm:presLayoutVars>
      </dgm:prSet>
      <dgm:spPr/>
    </dgm:pt>
    <dgm:pt modelId="{F502F319-0F5A-44B8-80B9-EB1D2786917D}" type="pres">
      <dgm:prSet presAssocID="{7FD90E2C-5FDE-4123-BA6E-FAF265EB851D}" presName="FiveNodes_4_text" presStyleLbl="node1" presStyleIdx="4" presStyleCnt="5">
        <dgm:presLayoutVars>
          <dgm:bulletEnabled val="1"/>
        </dgm:presLayoutVars>
      </dgm:prSet>
      <dgm:spPr/>
    </dgm:pt>
    <dgm:pt modelId="{91D4E418-A40F-40D6-8830-6F80E519BEDC}" type="pres">
      <dgm:prSet presAssocID="{7FD90E2C-5FDE-4123-BA6E-FAF265EB851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DBF9703-2566-4B73-8D5C-79BD6FBF7764}" type="presOf" srcId="{7A9760C0-A6D0-41D6-82A2-E9902F6DDCF7}" destId="{FCA4A761-4514-4666-BCDF-9BA387A73D71}" srcOrd="1" destOrd="0" presId="urn:microsoft.com/office/officeart/2005/8/layout/vProcess5"/>
    <dgm:cxn modelId="{576C5D0A-A04F-45E2-8DA2-F741C6C586FB}" type="presOf" srcId="{58EE1548-5EE2-4D37-A6AA-AD56675FCE3A}" destId="{38C33597-D02E-4D0D-81CC-0EA538A307C7}" srcOrd="1" destOrd="0" presId="urn:microsoft.com/office/officeart/2005/8/layout/vProcess5"/>
    <dgm:cxn modelId="{758FC510-F4D0-44CF-8DDE-36B3AA102E98}" type="presOf" srcId="{770AE241-AC58-4CA7-9A02-CF76575C1923}" destId="{CC042C69-CF0E-4D61-86F1-225988FA107F}" srcOrd="0" destOrd="0" presId="urn:microsoft.com/office/officeart/2005/8/layout/vProcess5"/>
    <dgm:cxn modelId="{041D2A12-D7A6-4501-88E1-B106CB41B139}" type="presOf" srcId="{FC08EBD6-1AEE-49D8-9484-CCA6F241A375}" destId="{84B38519-74C6-4D59-8CF6-0D2378571387}" srcOrd="0" destOrd="0" presId="urn:microsoft.com/office/officeart/2005/8/layout/vProcess5"/>
    <dgm:cxn modelId="{B7D94012-DAB8-4A33-AB75-730B0FD43371}" srcId="{7FD90E2C-5FDE-4123-BA6E-FAF265EB851D}" destId="{FC08EBD6-1AEE-49D8-9484-CCA6F241A375}" srcOrd="4" destOrd="0" parTransId="{B468F2E5-4222-409F-B665-A020F6BC3D80}" sibTransId="{2B5CE1CD-0A7B-4E4E-B8DD-A85FA9777351}"/>
    <dgm:cxn modelId="{2C0C811E-B392-436C-984B-EEDAAE14C8C4}" srcId="{7FD90E2C-5FDE-4123-BA6E-FAF265EB851D}" destId="{7A9760C0-A6D0-41D6-82A2-E9902F6DDCF7}" srcOrd="2" destOrd="0" parTransId="{C323EE87-5A8D-481D-A7C2-E2CEFA0FA481}" sibTransId="{770AE241-AC58-4CA7-9A02-CF76575C1923}"/>
    <dgm:cxn modelId="{D9F4D429-8DBF-4CE2-A3FA-9EBF1FA83ECC}" type="presOf" srcId="{CE2A2166-F92C-4319-B301-3B37B0CF114C}" destId="{6D47BA0B-9FA1-4DA4-A1E4-DA7C47E39A15}" srcOrd="0" destOrd="0" presId="urn:microsoft.com/office/officeart/2005/8/layout/vProcess5"/>
    <dgm:cxn modelId="{70995931-56F5-4B47-A8AB-49648EF1E1C3}" type="presOf" srcId="{0DFCE751-9A5A-4810-A749-7BBB9063D1AE}" destId="{CD3DDFD4-70C1-4A6D-846E-E6D12E9632B4}" srcOrd="0" destOrd="0" presId="urn:microsoft.com/office/officeart/2005/8/layout/vProcess5"/>
    <dgm:cxn modelId="{CFC20A3A-4530-4D84-8F5C-8A3A17366727}" type="presOf" srcId="{0DFCE751-9A5A-4810-A749-7BBB9063D1AE}" destId="{F502F319-0F5A-44B8-80B9-EB1D2786917D}" srcOrd="1" destOrd="0" presId="urn:microsoft.com/office/officeart/2005/8/layout/vProcess5"/>
    <dgm:cxn modelId="{85FEC543-209C-474E-846D-35E1CC00C0CC}" type="presOf" srcId="{03B733F9-0C7F-40F3-8161-77F8262E6F5C}" destId="{DD8AE179-0CEB-4502-80ED-300B0C95217C}" srcOrd="0" destOrd="0" presId="urn:microsoft.com/office/officeart/2005/8/layout/vProcess5"/>
    <dgm:cxn modelId="{D4C3AA4A-3772-4234-878D-49FF75D03566}" srcId="{7FD90E2C-5FDE-4123-BA6E-FAF265EB851D}" destId="{0DFCE751-9A5A-4810-A749-7BBB9063D1AE}" srcOrd="3" destOrd="0" parTransId="{9DE68C97-06DC-4739-906E-12D19E26F2A4}" sibTransId="{CE2A2166-F92C-4319-B301-3B37B0CF114C}"/>
    <dgm:cxn modelId="{8F3C126F-BED0-4686-B7F7-C56C38156CA9}" type="presOf" srcId="{7FD90E2C-5FDE-4123-BA6E-FAF265EB851D}" destId="{DC8A253E-CB12-4D3A-8596-D01D919AA1D4}" srcOrd="0" destOrd="0" presId="urn:microsoft.com/office/officeart/2005/8/layout/vProcess5"/>
    <dgm:cxn modelId="{8A537296-B078-4930-95C9-FD8DC198E03D}" srcId="{7FD90E2C-5FDE-4123-BA6E-FAF265EB851D}" destId="{58EE1548-5EE2-4D37-A6AA-AD56675FCE3A}" srcOrd="0" destOrd="0" parTransId="{D963989F-2DB0-4902-90C5-2E6DC45F0CCA}" sibTransId="{03B733F9-0C7F-40F3-8161-77F8262E6F5C}"/>
    <dgm:cxn modelId="{BB261AA5-E095-4D96-A555-76FD8DED1EDB}" type="presOf" srcId="{EEA80388-EC65-40D6-B308-B6EF6C2EE9C2}" destId="{34D7F5C7-1D6F-4BD7-AF1E-3BFD64A1DC33}" srcOrd="0" destOrd="0" presId="urn:microsoft.com/office/officeart/2005/8/layout/vProcess5"/>
    <dgm:cxn modelId="{8E88F2CE-6420-4565-8177-E6F0EE7D6F5F}" srcId="{7FD90E2C-5FDE-4123-BA6E-FAF265EB851D}" destId="{EEA80388-EC65-40D6-B308-B6EF6C2EE9C2}" srcOrd="1" destOrd="0" parTransId="{AA10A79E-4C50-41BA-9291-A749E5EDD592}" sibTransId="{A7819CD5-EFD9-4A18-8154-BF59BFC6E2E9}"/>
    <dgm:cxn modelId="{A975D9D3-0BEB-47AF-85D7-828A635F717E}" type="presOf" srcId="{FC08EBD6-1AEE-49D8-9484-CCA6F241A375}" destId="{91D4E418-A40F-40D6-8830-6F80E519BEDC}" srcOrd="1" destOrd="0" presId="urn:microsoft.com/office/officeart/2005/8/layout/vProcess5"/>
    <dgm:cxn modelId="{BB49F2DF-1945-4665-8DD1-A339664C6E93}" type="presOf" srcId="{A7819CD5-EFD9-4A18-8154-BF59BFC6E2E9}" destId="{71AAB578-5C07-4D08-A7C5-D983677A9DFB}" srcOrd="0" destOrd="0" presId="urn:microsoft.com/office/officeart/2005/8/layout/vProcess5"/>
    <dgm:cxn modelId="{19E400E5-0FF9-4FA4-9EB0-16009EC59CBA}" type="presOf" srcId="{58EE1548-5EE2-4D37-A6AA-AD56675FCE3A}" destId="{7AB23CC6-C81F-40F4-BE8A-DD63B33F833D}" srcOrd="0" destOrd="0" presId="urn:microsoft.com/office/officeart/2005/8/layout/vProcess5"/>
    <dgm:cxn modelId="{FDF341F8-BB16-498B-8439-4480279E530F}" type="presOf" srcId="{EEA80388-EC65-40D6-B308-B6EF6C2EE9C2}" destId="{22A6D890-EF0A-49F8-9A25-BC73837053DC}" srcOrd="1" destOrd="0" presId="urn:microsoft.com/office/officeart/2005/8/layout/vProcess5"/>
    <dgm:cxn modelId="{CD60B5FD-1166-4443-9863-1B01EF3130E3}" type="presOf" srcId="{7A9760C0-A6D0-41D6-82A2-E9902F6DDCF7}" destId="{5A6C0E82-72D3-4C65-932D-D0D8F940268A}" srcOrd="0" destOrd="0" presId="urn:microsoft.com/office/officeart/2005/8/layout/vProcess5"/>
    <dgm:cxn modelId="{AD25A1BB-D2F6-49D6-803D-F8D4464DF662}" type="presParOf" srcId="{DC8A253E-CB12-4D3A-8596-D01D919AA1D4}" destId="{FD146F3A-EB7E-40FA-AC2E-7650E090AB12}" srcOrd="0" destOrd="0" presId="urn:microsoft.com/office/officeart/2005/8/layout/vProcess5"/>
    <dgm:cxn modelId="{4FF00AB9-96F6-4D50-B4D3-730359C58947}" type="presParOf" srcId="{DC8A253E-CB12-4D3A-8596-D01D919AA1D4}" destId="{7AB23CC6-C81F-40F4-BE8A-DD63B33F833D}" srcOrd="1" destOrd="0" presId="urn:microsoft.com/office/officeart/2005/8/layout/vProcess5"/>
    <dgm:cxn modelId="{9632EB3E-A711-4419-A2C0-7DC396388085}" type="presParOf" srcId="{DC8A253E-CB12-4D3A-8596-D01D919AA1D4}" destId="{34D7F5C7-1D6F-4BD7-AF1E-3BFD64A1DC33}" srcOrd="2" destOrd="0" presId="urn:microsoft.com/office/officeart/2005/8/layout/vProcess5"/>
    <dgm:cxn modelId="{92E19098-0518-4293-8FDC-2C0C339F42F8}" type="presParOf" srcId="{DC8A253E-CB12-4D3A-8596-D01D919AA1D4}" destId="{5A6C0E82-72D3-4C65-932D-D0D8F940268A}" srcOrd="3" destOrd="0" presId="urn:microsoft.com/office/officeart/2005/8/layout/vProcess5"/>
    <dgm:cxn modelId="{A66C5F3D-23FA-487A-9E40-6651CCEC35EC}" type="presParOf" srcId="{DC8A253E-CB12-4D3A-8596-D01D919AA1D4}" destId="{CD3DDFD4-70C1-4A6D-846E-E6D12E9632B4}" srcOrd="4" destOrd="0" presId="urn:microsoft.com/office/officeart/2005/8/layout/vProcess5"/>
    <dgm:cxn modelId="{33D2A7ED-CA52-4F42-83C3-56FE38895F8F}" type="presParOf" srcId="{DC8A253E-CB12-4D3A-8596-D01D919AA1D4}" destId="{84B38519-74C6-4D59-8CF6-0D2378571387}" srcOrd="5" destOrd="0" presId="urn:microsoft.com/office/officeart/2005/8/layout/vProcess5"/>
    <dgm:cxn modelId="{5D76A17D-53A5-4DEF-8F9D-BF0CCC5DE064}" type="presParOf" srcId="{DC8A253E-CB12-4D3A-8596-D01D919AA1D4}" destId="{DD8AE179-0CEB-4502-80ED-300B0C95217C}" srcOrd="6" destOrd="0" presId="urn:microsoft.com/office/officeart/2005/8/layout/vProcess5"/>
    <dgm:cxn modelId="{82ECC190-AF75-427D-8A02-9EE7B5F6AFB9}" type="presParOf" srcId="{DC8A253E-CB12-4D3A-8596-D01D919AA1D4}" destId="{71AAB578-5C07-4D08-A7C5-D983677A9DFB}" srcOrd="7" destOrd="0" presId="urn:microsoft.com/office/officeart/2005/8/layout/vProcess5"/>
    <dgm:cxn modelId="{8D2D6BB9-F73C-4753-B04D-AF3B9F336D14}" type="presParOf" srcId="{DC8A253E-CB12-4D3A-8596-D01D919AA1D4}" destId="{CC042C69-CF0E-4D61-86F1-225988FA107F}" srcOrd="8" destOrd="0" presId="urn:microsoft.com/office/officeart/2005/8/layout/vProcess5"/>
    <dgm:cxn modelId="{813FE2D5-C827-41E3-BAA8-215D888443F9}" type="presParOf" srcId="{DC8A253E-CB12-4D3A-8596-D01D919AA1D4}" destId="{6D47BA0B-9FA1-4DA4-A1E4-DA7C47E39A15}" srcOrd="9" destOrd="0" presId="urn:microsoft.com/office/officeart/2005/8/layout/vProcess5"/>
    <dgm:cxn modelId="{72A975A1-0AB2-4C36-991A-BA0E4EACAA97}" type="presParOf" srcId="{DC8A253E-CB12-4D3A-8596-D01D919AA1D4}" destId="{38C33597-D02E-4D0D-81CC-0EA538A307C7}" srcOrd="10" destOrd="0" presId="urn:microsoft.com/office/officeart/2005/8/layout/vProcess5"/>
    <dgm:cxn modelId="{214DD5CF-075F-4446-A9FD-FBF6DBB6BD8A}" type="presParOf" srcId="{DC8A253E-CB12-4D3A-8596-D01D919AA1D4}" destId="{22A6D890-EF0A-49F8-9A25-BC73837053DC}" srcOrd="11" destOrd="0" presId="urn:microsoft.com/office/officeart/2005/8/layout/vProcess5"/>
    <dgm:cxn modelId="{DC4B2D66-37AD-45B6-A7FA-D82EF5E82367}" type="presParOf" srcId="{DC8A253E-CB12-4D3A-8596-D01D919AA1D4}" destId="{FCA4A761-4514-4666-BCDF-9BA387A73D71}" srcOrd="12" destOrd="0" presId="urn:microsoft.com/office/officeart/2005/8/layout/vProcess5"/>
    <dgm:cxn modelId="{54349BFA-94F2-4EAC-9936-A73AD154F91D}" type="presParOf" srcId="{DC8A253E-CB12-4D3A-8596-D01D919AA1D4}" destId="{F502F319-0F5A-44B8-80B9-EB1D2786917D}" srcOrd="13" destOrd="0" presId="urn:microsoft.com/office/officeart/2005/8/layout/vProcess5"/>
    <dgm:cxn modelId="{DCD1BDAA-3C44-4C97-849C-8BA4CB15CAF2}" type="presParOf" srcId="{DC8A253E-CB12-4D3A-8596-D01D919AA1D4}" destId="{91D4E418-A40F-40D6-8830-6F80E519BED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3C39DE-2E3B-4B65-B261-4945DA08BBB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0A4516-0785-4705-9FDF-87DD236EBD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Optimizer: Adam</a:t>
          </a:r>
        </a:p>
      </dgm:t>
    </dgm:pt>
    <dgm:pt modelId="{9065185C-B9BE-40DB-9665-EDD4D6A5EA60}" type="parTrans" cxnId="{05E730C5-7428-48ED-8E5A-6FEE672670F9}">
      <dgm:prSet/>
      <dgm:spPr/>
      <dgm:t>
        <a:bodyPr/>
        <a:lstStyle/>
        <a:p>
          <a:endParaRPr lang="en-US"/>
        </a:p>
      </dgm:t>
    </dgm:pt>
    <dgm:pt modelId="{55974629-E274-4336-8F24-BBB77BDF9CC7}" type="sibTrans" cxnId="{05E730C5-7428-48ED-8E5A-6FEE672670F9}">
      <dgm:prSet/>
      <dgm:spPr/>
      <dgm:t>
        <a:bodyPr/>
        <a:lstStyle/>
        <a:p>
          <a:endParaRPr lang="en-US"/>
        </a:p>
      </dgm:t>
    </dgm:pt>
    <dgm:pt modelId="{75C56E72-70C4-4085-89CD-B46F4D80D9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Loss Function: CrossEntropyLoss</a:t>
          </a:r>
        </a:p>
      </dgm:t>
    </dgm:pt>
    <dgm:pt modelId="{8C2898D1-B542-44E5-B283-4E5B805D5A85}" type="parTrans" cxnId="{4EEE910A-DFE4-488A-AAB0-1DCEEF59B92C}">
      <dgm:prSet/>
      <dgm:spPr/>
      <dgm:t>
        <a:bodyPr/>
        <a:lstStyle/>
        <a:p>
          <a:endParaRPr lang="en-US"/>
        </a:p>
      </dgm:t>
    </dgm:pt>
    <dgm:pt modelId="{19A7B24C-D439-45C3-BCC5-F3540AE3C60B}" type="sibTrans" cxnId="{4EEE910A-DFE4-488A-AAB0-1DCEEF59B92C}">
      <dgm:prSet/>
      <dgm:spPr/>
      <dgm:t>
        <a:bodyPr/>
        <a:lstStyle/>
        <a:p>
          <a:endParaRPr lang="en-US"/>
        </a:p>
      </dgm:t>
    </dgm:pt>
    <dgm:pt modelId="{D8E661B5-FD9B-4435-BE5B-2A847B75FB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Epochs: 30</a:t>
          </a:r>
        </a:p>
      </dgm:t>
    </dgm:pt>
    <dgm:pt modelId="{274C7865-A1AF-4F6F-B160-6B6834DD0F75}" type="parTrans" cxnId="{3E403FFA-91E3-48D6-B891-4320E8A5812E}">
      <dgm:prSet/>
      <dgm:spPr/>
      <dgm:t>
        <a:bodyPr/>
        <a:lstStyle/>
        <a:p>
          <a:endParaRPr lang="en-US"/>
        </a:p>
      </dgm:t>
    </dgm:pt>
    <dgm:pt modelId="{489BE554-A715-4132-A753-A526567565B9}" type="sibTrans" cxnId="{3E403FFA-91E3-48D6-B891-4320E8A5812E}">
      <dgm:prSet/>
      <dgm:spPr/>
      <dgm:t>
        <a:bodyPr/>
        <a:lstStyle/>
        <a:p>
          <a:endParaRPr lang="en-US"/>
        </a:p>
      </dgm:t>
    </dgm:pt>
    <dgm:pt modelId="{6573E9EA-F755-408B-A646-96352CB9A8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Batch Sizes: 32, 64, 128</a:t>
          </a:r>
        </a:p>
      </dgm:t>
    </dgm:pt>
    <dgm:pt modelId="{CD9C6CC2-1862-4B7C-AFFA-DFC8B740059A}" type="parTrans" cxnId="{369BAF02-7850-4CEE-983A-6C8599D7F4D2}">
      <dgm:prSet/>
      <dgm:spPr/>
      <dgm:t>
        <a:bodyPr/>
        <a:lstStyle/>
        <a:p>
          <a:endParaRPr lang="en-US"/>
        </a:p>
      </dgm:t>
    </dgm:pt>
    <dgm:pt modelId="{1D923C51-1313-4CC9-B0CB-C17E60426787}" type="sibTrans" cxnId="{369BAF02-7850-4CEE-983A-6C8599D7F4D2}">
      <dgm:prSet/>
      <dgm:spPr/>
      <dgm:t>
        <a:bodyPr/>
        <a:lstStyle/>
        <a:p>
          <a:endParaRPr lang="en-US"/>
        </a:p>
      </dgm:t>
    </dgm:pt>
    <dgm:pt modelId="{4C432489-E382-4F36-A5BA-8D1684B870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Learning Rates: 0.01, 0.1, 0.001, 0.0001</a:t>
          </a:r>
        </a:p>
      </dgm:t>
    </dgm:pt>
    <dgm:pt modelId="{5967AD65-2AA2-4293-B3C4-954493EF69E2}" type="parTrans" cxnId="{97C28291-BB58-4F0E-9B3A-FAD0FE0E596F}">
      <dgm:prSet/>
      <dgm:spPr/>
      <dgm:t>
        <a:bodyPr/>
        <a:lstStyle/>
        <a:p>
          <a:endParaRPr lang="en-US"/>
        </a:p>
      </dgm:t>
    </dgm:pt>
    <dgm:pt modelId="{48CF474A-FDB9-4D00-800D-F3A825C4A3DC}" type="sibTrans" cxnId="{97C28291-BB58-4F0E-9B3A-FAD0FE0E596F}">
      <dgm:prSet/>
      <dgm:spPr/>
      <dgm:t>
        <a:bodyPr/>
        <a:lstStyle/>
        <a:p>
          <a:endParaRPr lang="en-US"/>
        </a:p>
      </dgm:t>
    </dgm:pt>
    <dgm:pt modelId="{063286BC-0C0C-4489-81CB-406036E2637B}" type="pres">
      <dgm:prSet presAssocID="{863C39DE-2E3B-4B65-B261-4945DA08BBB6}" presName="root" presStyleCnt="0">
        <dgm:presLayoutVars>
          <dgm:dir/>
          <dgm:resizeHandles val="exact"/>
        </dgm:presLayoutVars>
      </dgm:prSet>
      <dgm:spPr/>
    </dgm:pt>
    <dgm:pt modelId="{D97BE3D7-0B60-45F2-AE51-C5506D1C8BE6}" type="pres">
      <dgm:prSet presAssocID="{AD0A4516-0785-4705-9FDF-87DD236EBD8B}" presName="compNode" presStyleCnt="0"/>
      <dgm:spPr/>
    </dgm:pt>
    <dgm:pt modelId="{9ED1422F-D194-44D4-9AEC-821CD0FBA27D}" type="pres">
      <dgm:prSet presAssocID="{AD0A4516-0785-4705-9FDF-87DD236EBD8B}" presName="bgRect" presStyleLbl="bgShp" presStyleIdx="0" presStyleCnt="5"/>
      <dgm:spPr/>
    </dgm:pt>
    <dgm:pt modelId="{30B7E446-CDEE-477E-9C40-3D6B090D2BAC}" type="pres">
      <dgm:prSet presAssocID="{AD0A4516-0785-4705-9FDF-87DD236EBD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E2CA487-0BA2-43B2-B519-C40965D50B2F}" type="pres">
      <dgm:prSet presAssocID="{AD0A4516-0785-4705-9FDF-87DD236EBD8B}" presName="spaceRect" presStyleCnt="0"/>
      <dgm:spPr/>
    </dgm:pt>
    <dgm:pt modelId="{14FEFA58-B3F0-4BD6-94FF-6F69709CCC40}" type="pres">
      <dgm:prSet presAssocID="{AD0A4516-0785-4705-9FDF-87DD236EBD8B}" presName="parTx" presStyleLbl="revTx" presStyleIdx="0" presStyleCnt="5">
        <dgm:presLayoutVars>
          <dgm:chMax val="0"/>
          <dgm:chPref val="0"/>
        </dgm:presLayoutVars>
      </dgm:prSet>
      <dgm:spPr/>
    </dgm:pt>
    <dgm:pt modelId="{29AADC8A-305D-4015-BC89-77CC6EE0C710}" type="pres">
      <dgm:prSet presAssocID="{55974629-E274-4336-8F24-BBB77BDF9CC7}" presName="sibTrans" presStyleCnt="0"/>
      <dgm:spPr/>
    </dgm:pt>
    <dgm:pt modelId="{EE10F40E-AED4-4A1E-A789-75C42DCF8752}" type="pres">
      <dgm:prSet presAssocID="{75C56E72-70C4-4085-89CD-B46F4D80D9FE}" presName="compNode" presStyleCnt="0"/>
      <dgm:spPr/>
    </dgm:pt>
    <dgm:pt modelId="{D93988F9-6F07-48E0-9109-CA5B101B46F6}" type="pres">
      <dgm:prSet presAssocID="{75C56E72-70C4-4085-89CD-B46F4D80D9FE}" presName="bgRect" presStyleLbl="bgShp" presStyleIdx="1" presStyleCnt="5"/>
      <dgm:spPr/>
    </dgm:pt>
    <dgm:pt modelId="{8BB8B674-9A1B-42AA-A68A-7FEF0FA21E6B}" type="pres">
      <dgm:prSet presAssocID="{75C56E72-70C4-4085-89CD-B46F4D80D9F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D58B484-62BC-4E3B-A99F-1B7D97CF549B}" type="pres">
      <dgm:prSet presAssocID="{75C56E72-70C4-4085-89CD-B46F4D80D9FE}" presName="spaceRect" presStyleCnt="0"/>
      <dgm:spPr/>
    </dgm:pt>
    <dgm:pt modelId="{559CA00F-3E3F-4393-88B6-4D0F95B0F921}" type="pres">
      <dgm:prSet presAssocID="{75C56E72-70C4-4085-89CD-B46F4D80D9FE}" presName="parTx" presStyleLbl="revTx" presStyleIdx="1" presStyleCnt="5">
        <dgm:presLayoutVars>
          <dgm:chMax val="0"/>
          <dgm:chPref val="0"/>
        </dgm:presLayoutVars>
      </dgm:prSet>
      <dgm:spPr/>
    </dgm:pt>
    <dgm:pt modelId="{52205177-7C2E-4130-88E7-B0F756C88BD0}" type="pres">
      <dgm:prSet presAssocID="{19A7B24C-D439-45C3-BCC5-F3540AE3C60B}" presName="sibTrans" presStyleCnt="0"/>
      <dgm:spPr/>
    </dgm:pt>
    <dgm:pt modelId="{0BD11E75-0856-468B-B84E-7015C4D8A495}" type="pres">
      <dgm:prSet presAssocID="{D8E661B5-FD9B-4435-BE5B-2A847B75FB1B}" presName="compNode" presStyleCnt="0"/>
      <dgm:spPr/>
    </dgm:pt>
    <dgm:pt modelId="{249BDB37-7294-46E4-97C0-413B4EB5143C}" type="pres">
      <dgm:prSet presAssocID="{D8E661B5-FD9B-4435-BE5B-2A847B75FB1B}" presName="bgRect" presStyleLbl="bgShp" presStyleIdx="2" presStyleCnt="5"/>
      <dgm:spPr/>
    </dgm:pt>
    <dgm:pt modelId="{909DC3E5-F9BA-4EBB-A2A0-767FE4137AC5}" type="pres">
      <dgm:prSet presAssocID="{D8E661B5-FD9B-4435-BE5B-2A847B75FB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96BEDAA1-F801-47EF-AB39-D36E439A6E05}" type="pres">
      <dgm:prSet presAssocID="{D8E661B5-FD9B-4435-BE5B-2A847B75FB1B}" presName="spaceRect" presStyleCnt="0"/>
      <dgm:spPr/>
    </dgm:pt>
    <dgm:pt modelId="{18522873-70AF-47B4-A815-100A31C64DAF}" type="pres">
      <dgm:prSet presAssocID="{D8E661B5-FD9B-4435-BE5B-2A847B75FB1B}" presName="parTx" presStyleLbl="revTx" presStyleIdx="2" presStyleCnt="5">
        <dgm:presLayoutVars>
          <dgm:chMax val="0"/>
          <dgm:chPref val="0"/>
        </dgm:presLayoutVars>
      </dgm:prSet>
      <dgm:spPr/>
    </dgm:pt>
    <dgm:pt modelId="{1B9368E7-D2A5-4CD1-BB31-A5DBCE2AE72C}" type="pres">
      <dgm:prSet presAssocID="{489BE554-A715-4132-A753-A526567565B9}" presName="sibTrans" presStyleCnt="0"/>
      <dgm:spPr/>
    </dgm:pt>
    <dgm:pt modelId="{73C98990-E0CB-48C2-B163-72E89128B691}" type="pres">
      <dgm:prSet presAssocID="{6573E9EA-F755-408B-A646-96352CB9A8FC}" presName="compNode" presStyleCnt="0"/>
      <dgm:spPr/>
    </dgm:pt>
    <dgm:pt modelId="{EC3775AA-88F5-4352-AB7B-022D72332A97}" type="pres">
      <dgm:prSet presAssocID="{6573E9EA-F755-408B-A646-96352CB9A8FC}" presName="bgRect" presStyleLbl="bgShp" presStyleIdx="3" presStyleCnt="5"/>
      <dgm:spPr/>
    </dgm:pt>
    <dgm:pt modelId="{1AF0B2A5-B046-41DE-BFB6-C5CD2C5C6766}" type="pres">
      <dgm:prSet presAssocID="{6573E9EA-F755-408B-A646-96352CB9A8F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6B8E84E-1542-412F-830F-C729A9C16C36}" type="pres">
      <dgm:prSet presAssocID="{6573E9EA-F755-408B-A646-96352CB9A8FC}" presName="spaceRect" presStyleCnt="0"/>
      <dgm:spPr/>
    </dgm:pt>
    <dgm:pt modelId="{F5568F53-558F-4024-85EC-17524F1CAE8D}" type="pres">
      <dgm:prSet presAssocID="{6573E9EA-F755-408B-A646-96352CB9A8FC}" presName="parTx" presStyleLbl="revTx" presStyleIdx="3" presStyleCnt="5">
        <dgm:presLayoutVars>
          <dgm:chMax val="0"/>
          <dgm:chPref val="0"/>
        </dgm:presLayoutVars>
      </dgm:prSet>
      <dgm:spPr/>
    </dgm:pt>
    <dgm:pt modelId="{E00385E2-45CE-4238-B928-40C868D25E41}" type="pres">
      <dgm:prSet presAssocID="{1D923C51-1313-4CC9-B0CB-C17E60426787}" presName="sibTrans" presStyleCnt="0"/>
      <dgm:spPr/>
    </dgm:pt>
    <dgm:pt modelId="{EB3CA507-9E6E-49D8-A50E-9D463E947B95}" type="pres">
      <dgm:prSet presAssocID="{4C432489-E382-4F36-A5BA-8D1684B870AD}" presName="compNode" presStyleCnt="0"/>
      <dgm:spPr/>
    </dgm:pt>
    <dgm:pt modelId="{A273E8E6-2C87-4177-A9A2-8A7AD80350C4}" type="pres">
      <dgm:prSet presAssocID="{4C432489-E382-4F36-A5BA-8D1684B870AD}" presName="bgRect" presStyleLbl="bgShp" presStyleIdx="4" presStyleCnt="5"/>
      <dgm:spPr/>
    </dgm:pt>
    <dgm:pt modelId="{492039BD-D9C0-4A9B-807E-99D331F41A42}" type="pres">
      <dgm:prSet presAssocID="{4C432489-E382-4F36-A5BA-8D1684B870A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06C7C9B-114A-4BA3-96EA-6D3DF45E3041}" type="pres">
      <dgm:prSet presAssocID="{4C432489-E382-4F36-A5BA-8D1684B870AD}" presName="spaceRect" presStyleCnt="0"/>
      <dgm:spPr/>
    </dgm:pt>
    <dgm:pt modelId="{D7CBD4A3-2A74-423C-81DA-C1B17999A13B}" type="pres">
      <dgm:prSet presAssocID="{4C432489-E382-4F36-A5BA-8D1684B870A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69BAF02-7850-4CEE-983A-6C8599D7F4D2}" srcId="{863C39DE-2E3B-4B65-B261-4945DA08BBB6}" destId="{6573E9EA-F755-408B-A646-96352CB9A8FC}" srcOrd="3" destOrd="0" parTransId="{CD9C6CC2-1862-4B7C-AFFA-DFC8B740059A}" sibTransId="{1D923C51-1313-4CC9-B0CB-C17E60426787}"/>
    <dgm:cxn modelId="{4EEE910A-DFE4-488A-AAB0-1DCEEF59B92C}" srcId="{863C39DE-2E3B-4B65-B261-4945DA08BBB6}" destId="{75C56E72-70C4-4085-89CD-B46F4D80D9FE}" srcOrd="1" destOrd="0" parTransId="{8C2898D1-B542-44E5-B283-4E5B805D5A85}" sibTransId="{19A7B24C-D439-45C3-BCC5-F3540AE3C60B}"/>
    <dgm:cxn modelId="{CFBD8F0B-DA9A-4F65-8DED-491A1AF2B9B6}" type="presOf" srcId="{4C432489-E382-4F36-A5BA-8D1684B870AD}" destId="{D7CBD4A3-2A74-423C-81DA-C1B17999A13B}" srcOrd="0" destOrd="0" presId="urn:microsoft.com/office/officeart/2018/2/layout/IconVerticalSolidList"/>
    <dgm:cxn modelId="{69F39814-4DAA-48D6-AA69-F6806F2D2C08}" type="presOf" srcId="{D8E661B5-FD9B-4435-BE5B-2A847B75FB1B}" destId="{18522873-70AF-47B4-A815-100A31C64DAF}" srcOrd="0" destOrd="0" presId="urn:microsoft.com/office/officeart/2018/2/layout/IconVerticalSolidList"/>
    <dgm:cxn modelId="{87A5BD83-7034-4293-BA81-F7DB3D0F8DE5}" type="presOf" srcId="{AD0A4516-0785-4705-9FDF-87DD236EBD8B}" destId="{14FEFA58-B3F0-4BD6-94FF-6F69709CCC40}" srcOrd="0" destOrd="0" presId="urn:microsoft.com/office/officeart/2018/2/layout/IconVerticalSolidList"/>
    <dgm:cxn modelId="{55C8A786-9D20-489B-B821-6DBEAFCBB47C}" type="presOf" srcId="{75C56E72-70C4-4085-89CD-B46F4D80D9FE}" destId="{559CA00F-3E3F-4393-88B6-4D0F95B0F921}" srcOrd="0" destOrd="0" presId="urn:microsoft.com/office/officeart/2018/2/layout/IconVerticalSolidList"/>
    <dgm:cxn modelId="{97C28291-BB58-4F0E-9B3A-FAD0FE0E596F}" srcId="{863C39DE-2E3B-4B65-B261-4945DA08BBB6}" destId="{4C432489-E382-4F36-A5BA-8D1684B870AD}" srcOrd="4" destOrd="0" parTransId="{5967AD65-2AA2-4293-B3C4-954493EF69E2}" sibTransId="{48CF474A-FDB9-4D00-800D-F3A825C4A3DC}"/>
    <dgm:cxn modelId="{C49311BB-5E00-4A00-A579-D06D3150291F}" type="presOf" srcId="{863C39DE-2E3B-4B65-B261-4945DA08BBB6}" destId="{063286BC-0C0C-4489-81CB-406036E2637B}" srcOrd="0" destOrd="0" presId="urn:microsoft.com/office/officeart/2018/2/layout/IconVerticalSolidList"/>
    <dgm:cxn modelId="{05E730C5-7428-48ED-8E5A-6FEE672670F9}" srcId="{863C39DE-2E3B-4B65-B261-4945DA08BBB6}" destId="{AD0A4516-0785-4705-9FDF-87DD236EBD8B}" srcOrd="0" destOrd="0" parTransId="{9065185C-B9BE-40DB-9665-EDD4D6A5EA60}" sibTransId="{55974629-E274-4336-8F24-BBB77BDF9CC7}"/>
    <dgm:cxn modelId="{4104F5C8-9426-41B0-BDDD-75093F133B9F}" type="presOf" srcId="{6573E9EA-F755-408B-A646-96352CB9A8FC}" destId="{F5568F53-558F-4024-85EC-17524F1CAE8D}" srcOrd="0" destOrd="0" presId="urn:microsoft.com/office/officeart/2018/2/layout/IconVerticalSolidList"/>
    <dgm:cxn modelId="{3E403FFA-91E3-48D6-B891-4320E8A5812E}" srcId="{863C39DE-2E3B-4B65-B261-4945DA08BBB6}" destId="{D8E661B5-FD9B-4435-BE5B-2A847B75FB1B}" srcOrd="2" destOrd="0" parTransId="{274C7865-A1AF-4F6F-B160-6B6834DD0F75}" sibTransId="{489BE554-A715-4132-A753-A526567565B9}"/>
    <dgm:cxn modelId="{BCF411D7-4365-4D58-B428-3CBBA23858D7}" type="presParOf" srcId="{063286BC-0C0C-4489-81CB-406036E2637B}" destId="{D97BE3D7-0B60-45F2-AE51-C5506D1C8BE6}" srcOrd="0" destOrd="0" presId="urn:microsoft.com/office/officeart/2018/2/layout/IconVerticalSolidList"/>
    <dgm:cxn modelId="{0851E49C-F704-464D-BEC9-8F76DFA9EC9F}" type="presParOf" srcId="{D97BE3D7-0B60-45F2-AE51-C5506D1C8BE6}" destId="{9ED1422F-D194-44D4-9AEC-821CD0FBA27D}" srcOrd="0" destOrd="0" presId="urn:microsoft.com/office/officeart/2018/2/layout/IconVerticalSolidList"/>
    <dgm:cxn modelId="{7FB39DE9-09A1-4D8D-8E6E-B43A4ECEDAA9}" type="presParOf" srcId="{D97BE3D7-0B60-45F2-AE51-C5506D1C8BE6}" destId="{30B7E446-CDEE-477E-9C40-3D6B090D2BAC}" srcOrd="1" destOrd="0" presId="urn:microsoft.com/office/officeart/2018/2/layout/IconVerticalSolidList"/>
    <dgm:cxn modelId="{DBE744F2-1097-4C09-8C3F-52BDA735D7BD}" type="presParOf" srcId="{D97BE3D7-0B60-45F2-AE51-C5506D1C8BE6}" destId="{2E2CA487-0BA2-43B2-B519-C40965D50B2F}" srcOrd="2" destOrd="0" presId="urn:microsoft.com/office/officeart/2018/2/layout/IconVerticalSolidList"/>
    <dgm:cxn modelId="{8102E666-A46B-4F54-9FC1-E3541AD5E9BB}" type="presParOf" srcId="{D97BE3D7-0B60-45F2-AE51-C5506D1C8BE6}" destId="{14FEFA58-B3F0-4BD6-94FF-6F69709CCC40}" srcOrd="3" destOrd="0" presId="urn:microsoft.com/office/officeart/2018/2/layout/IconVerticalSolidList"/>
    <dgm:cxn modelId="{840E1AB8-A4E6-4634-BA04-9BDFED473E48}" type="presParOf" srcId="{063286BC-0C0C-4489-81CB-406036E2637B}" destId="{29AADC8A-305D-4015-BC89-77CC6EE0C710}" srcOrd="1" destOrd="0" presId="urn:microsoft.com/office/officeart/2018/2/layout/IconVerticalSolidList"/>
    <dgm:cxn modelId="{CC313EDB-DA75-460F-B80E-5C7171D9CBEB}" type="presParOf" srcId="{063286BC-0C0C-4489-81CB-406036E2637B}" destId="{EE10F40E-AED4-4A1E-A789-75C42DCF8752}" srcOrd="2" destOrd="0" presId="urn:microsoft.com/office/officeart/2018/2/layout/IconVerticalSolidList"/>
    <dgm:cxn modelId="{7B17FB35-E33C-426C-ADB4-D8BFE31F8186}" type="presParOf" srcId="{EE10F40E-AED4-4A1E-A789-75C42DCF8752}" destId="{D93988F9-6F07-48E0-9109-CA5B101B46F6}" srcOrd="0" destOrd="0" presId="urn:microsoft.com/office/officeart/2018/2/layout/IconVerticalSolidList"/>
    <dgm:cxn modelId="{C24B2056-83ED-442F-8645-69018574A145}" type="presParOf" srcId="{EE10F40E-AED4-4A1E-A789-75C42DCF8752}" destId="{8BB8B674-9A1B-42AA-A68A-7FEF0FA21E6B}" srcOrd="1" destOrd="0" presId="urn:microsoft.com/office/officeart/2018/2/layout/IconVerticalSolidList"/>
    <dgm:cxn modelId="{1D45C4BA-2F35-4985-AC3F-569842A0E1DC}" type="presParOf" srcId="{EE10F40E-AED4-4A1E-A789-75C42DCF8752}" destId="{0D58B484-62BC-4E3B-A99F-1B7D97CF549B}" srcOrd="2" destOrd="0" presId="urn:microsoft.com/office/officeart/2018/2/layout/IconVerticalSolidList"/>
    <dgm:cxn modelId="{29AEE5E7-D13C-4A23-B96A-D00356F18ABA}" type="presParOf" srcId="{EE10F40E-AED4-4A1E-A789-75C42DCF8752}" destId="{559CA00F-3E3F-4393-88B6-4D0F95B0F921}" srcOrd="3" destOrd="0" presId="urn:microsoft.com/office/officeart/2018/2/layout/IconVerticalSolidList"/>
    <dgm:cxn modelId="{708A6954-78D6-49DD-AB5D-37670E5C699B}" type="presParOf" srcId="{063286BC-0C0C-4489-81CB-406036E2637B}" destId="{52205177-7C2E-4130-88E7-B0F756C88BD0}" srcOrd="3" destOrd="0" presId="urn:microsoft.com/office/officeart/2018/2/layout/IconVerticalSolidList"/>
    <dgm:cxn modelId="{00F82C99-55A8-4A80-87AE-509531635A35}" type="presParOf" srcId="{063286BC-0C0C-4489-81CB-406036E2637B}" destId="{0BD11E75-0856-468B-B84E-7015C4D8A495}" srcOrd="4" destOrd="0" presId="urn:microsoft.com/office/officeart/2018/2/layout/IconVerticalSolidList"/>
    <dgm:cxn modelId="{24418BFC-0BE0-4099-B59A-72FC682518FB}" type="presParOf" srcId="{0BD11E75-0856-468B-B84E-7015C4D8A495}" destId="{249BDB37-7294-46E4-97C0-413B4EB5143C}" srcOrd="0" destOrd="0" presId="urn:microsoft.com/office/officeart/2018/2/layout/IconVerticalSolidList"/>
    <dgm:cxn modelId="{8DBC38F1-A881-4C50-AC68-B13BE365A986}" type="presParOf" srcId="{0BD11E75-0856-468B-B84E-7015C4D8A495}" destId="{909DC3E5-F9BA-4EBB-A2A0-767FE4137AC5}" srcOrd="1" destOrd="0" presId="urn:microsoft.com/office/officeart/2018/2/layout/IconVerticalSolidList"/>
    <dgm:cxn modelId="{E7AB18B1-168C-4ED8-A95E-C60DADBF8228}" type="presParOf" srcId="{0BD11E75-0856-468B-B84E-7015C4D8A495}" destId="{96BEDAA1-F801-47EF-AB39-D36E439A6E05}" srcOrd="2" destOrd="0" presId="urn:microsoft.com/office/officeart/2018/2/layout/IconVerticalSolidList"/>
    <dgm:cxn modelId="{6928BDD8-EDBC-475D-9A1C-4A995DDFF725}" type="presParOf" srcId="{0BD11E75-0856-468B-B84E-7015C4D8A495}" destId="{18522873-70AF-47B4-A815-100A31C64DAF}" srcOrd="3" destOrd="0" presId="urn:microsoft.com/office/officeart/2018/2/layout/IconVerticalSolidList"/>
    <dgm:cxn modelId="{78884B33-0B36-4348-B058-68EFD6AF4610}" type="presParOf" srcId="{063286BC-0C0C-4489-81CB-406036E2637B}" destId="{1B9368E7-D2A5-4CD1-BB31-A5DBCE2AE72C}" srcOrd="5" destOrd="0" presId="urn:microsoft.com/office/officeart/2018/2/layout/IconVerticalSolidList"/>
    <dgm:cxn modelId="{BA6B0091-1CB9-4C7C-9C1A-0E948033614D}" type="presParOf" srcId="{063286BC-0C0C-4489-81CB-406036E2637B}" destId="{73C98990-E0CB-48C2-B163-72E89128B691}" srcOrd="6" destOrd="0" presId="urn:microsoft.com/office/officeart/2018/2/layout/IconVerticalSolidList"/>
    <dgm:cxn modelId="{DAD96E3A-135D-4257-BC0A-F9A4B7774B83}" type="presParOf" srcId="{73C98990-E0CB-48C2-B163-72E89128B691}" destId="{EC3775AA-88F5-4352-AB7B-022D72332A97}" srcOrd="0" destOrd="0" presId="urn:microsoft.com/office/officeart/2018/2/layout/IconVerticalSolidList"/>
    <dgm:cxn modelId="{A1AA773B-A099-4204-B730-74799951A1AF}" type="presParOf" srcId="{73C98990-E0CB-48C2-B163-72E89128B691}" destId="{1AF0B2A5-B046-41DE-BFB6-C5CD2C5C6766}" srcOrd="1" destOrd="0" presId="urn:microsoft.com/office/officeart/2018/2/layout/IconVerticalSolidList"/>
    <dgm:cxn modelId="{9BE42287-FC1F-4B1C-93A9-DE22B1987C5F}" type="presParOf" srcId="{73C98990-E0CB-48C2-B163-72E89128B691}" destId="{B6B8E84E-1542-412F-830F-C729A9C16C36}" srcOrd="2" destOrd="0" presId="urn:microsoft.com/office/officeart/2018/2/layout/IconVerticalSolidList"/>
    <dgm:cxn modelId="{7E26D0B4-3731-4D5C-B5EE-FAEC0BAD5382}" type="presParOf" srcId="{73C98990-E0CB-48C2-B163-72E89128B691}" destId="{F5568F53-558F-4024-85EC-17524F1CAE8D}" srcOrd="3" destOrd="0" presId="urn:microsoft.com/office/officeart/2018/2/layout/IconVerticalSolidList"/>
    <dgm:cxn modelId="{14758A91-10C7-4BCA-A36E-99A9F6CB0EFC}" type="presParOf" srcId="{063286BC-0C0C-4489-81CB-406036E2637B}" destId="{E00385E2-45CE-4238-B928-40C868D25E41}" srcOrd="7" destOrd="0" presId="urn:microsoft.com/office/officeart/2018/2/layout/IconVerticalSolidList"/>
    <dgm:cxn modelId="{0237CD47-F2D4-4E4D-B520-320A1F1634F1}" type="presParOf" srcId="{063286BC-0C0C-4489-81CB-406036E2637B}" destId="{EB3CA507-9E6E-49D8-A50E-9D463E947B95}" srcOrd="8" destOrd="0" presId="urn:microsoft.com/office/officeart/2018/2/layout/IconVerticalSolidList"/>
    <dgm:cxn modelId="{93A2CD9B-57A4-4841-AF85-8B76CBA2D32F}" type="presParOf" srcId="{EB3CA507-9E6E-49D8-A50E-9D463E947B95}" destId="{A273E8E6-2C87-4177-A9A2-8A7AD80350C4}" srcOrd="0" destOrd="0" presId="urn:microsoft.com/office/officeart/2018/2/layout/IconVerticalSolidList"/>
    <dgm:cxn modelId="{F597C08C-0BDD-42AE-9484-D7ABBA30F431}" type="presParOf" srcId="{EB3CA507-9E6E-49D8-A50E-9D463E947B95}" destId="{492039BD-D9C0-4A9B-807E-99D331F41A42}" srcOrd="1" destOrd="0" presId="urn:microsoft.com/office/officeart/2018/2/layout/IconVerticalSolidList"/>
    <dgm:cxn modelId="{5EBF9DE9-CDE0-45F0-8E7A-709ED5A718E4}" type="presParOf" srcId="{EB3CA507-9E6E-49D8-A50E-9D463E947B95}" destId="{D06C7C9B-114A-4BA3-96EA-6D3DF45E3041}" srcOrd="2" destOrd="0" presId="urn:microsoft.com/office/officeart/2018/2/layout/IconVerticalSolidList"/>
    <dgm:cxn modelId="{F1E1BBE6-25AC-471E-8FF1-5D4FD0A40240}" type="presParOf" srcId="{EB3CA507-9E6E-49D8-A50E-9D463E947B95}" destId="{D7CBD4A3-2A74-423C-81DA-C1B17999A1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69A748-940F-4FCC-91D9-2471DAA4FEC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DFC6C7-708B-448C-A977-C9A9EAAB4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target_layer.register_forward_hook(...)</a:t>
          </a:r>
        </a:p>
      </dgm:t>
    </dgm:pt>
    <dgm:pt modelId="{A040520A-C03E-4469-995C-DD26DE2D0C21}" type="parTrans" cxnId="{082D824B-3781-49D6-9BFE-3F7471A1B4EF}">
      <dgm:prSet/>
      <dgm:spPr/>
      <dgm:t>
        <a:bodyPr/>
        <a:lstStyle/>
        <a:p>
          <a:endParaRPr lang="en-US"/>
        </a:p>
      </dgm:t>
    </dgm:pt>
    <dgm:pt modelId="{410C6805-D88C-432F-B2B7-404EB1A32F13}" type="sibTrans" cxnId="{082D824B-3781-49D6-9BFE-3F7471A1B4EF}">
      <dgm:prSet/>
      <dgm:spPr/>
      <dgm:t>
        <a:bodyPr/>
        <a:lstStyle/>
        <a:p>
          <a:endParaRPr lang="en-US"/>
        </a:p>
      </dgm:t>
    </dgm:pt>
    <dgm:pt modelId="{639E2091-D707-4B4B-A0A1-3ADB76116C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target_layer.register_backward_hook(...)</a:t>
          </a:r>
        </a:p>
      </dgm:t>
    </dgm:pt>
    <dgm:pt modelId="{61C5157A-1083-4BFE-9D40-748115D37203}" type="parTrans" cxnId="{DDDAFA00-A6A4-4EC9-BEE9-B28F96A2D85F}">
      <dgm:prSet/>
      <dgm:spPr/>
      <dgm:t>
        <a:bodyPr/>
        <a:lstStyle/>
        <a:p>
          <a:endParaRPr lang="en-US"/>
        </a:p>
      </dgm:t>
    </dgm:pt>
    <dgm:pt modelId="{FAB66CFE-BC7B-48B1-B8D0-62DF705DDBC0}" type="sibTrans" cxnId="{DDDAFA00-A6A4-4EC9-BEE9-B28F96A2D85F}">
      <dgm:prSet/>
      <dgm:spPr/>
      <dgm:t>
        <a:bodyPr/>
        <a:lstStyle/>
        <a:p>
          <a:endParaRPr lang="en-US"/>
        </a:p>
      </dgm:t>
    </dgm:pt>
    <dgm:pt modelId="{4A3DAE3D-A8E1-43E2-8623-09D83F604E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target_layer = model.features[6]</a:t>
          </a:r>
        </a:p>
      </dgm:t>
    </dgm:pt>
    <dgm:pt modelId="{ED32DAA6-C980-48EA-8FE4-BC65DF3C0E51}" type="parTrans" cxnId="{863DD44E-619C-4344-A494-A916948FD58F}">
      <dgm:prSet/>
      <dgm:spPr/>
      <dgm:t>
        <a:bodyPr/>
        <a:lstStyle/>
        <a:p>
          <a:endParaRPr lang="en-US"/>
        </a:p>
      </dgm:t>
    </dgm:pt>
    <dgm:pt modelId="{63D917BE-4171-4893-8B97-2BB02C132B60}" type="sibTrans" cxnId="{863DD44E-619C-4344-A494-A916948FD58F}">
      <dgm:prSet/>
      <dgm:spPr/>
      <dgm:t>
        <a:bodyPr/>
        <a:lstStyle/>
        <a:p>
          <a:endParaRPr lang="en-US"/>
        </a:p>
      </dgm:t>
    </dgm:pt>
    <dgm:pt modelId="{0AD2982C-3BA2-46A4-A318-942D187ABF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Focused on facial regions (eyes, mouth, nose)</a:t>
          </a:r>
        </a:p>
      </dgm:t>
    </dgm:pt>
    <dgm:pt modelId="{E891B1F4-C18F-417E-8113-616E94D1BDF9}" type="parTrans" cxnId="{CDF2ECAA-3C14-470A-8E27-701A9452A5FF}">
      <dgm:prSet/>
      <dgm:spPr/>
      <dgm:t>
        <a:bodyPr/>
        <a:lstStyle/>
        <a:p>
          <a:endParaRPr lang="en-US"/>
        </a:p>
      </dgm:t>
    </dgm:pt>
    <dgm:pt modelId="{AF398C59-55C1-468C-8A9A-DB71F0968DB2}" type="sibTrans" cxnId="{CDF2ECAA-3C14-470A-8E27-701A9452A5FF}">
      <dgm:prSet/>
      <dgm:spPr/>
      <dgm:t>
        <a:bodyPr/>
        <a:lstStyle/>
        <a:p>
          <a:endParaRPr lang="en-US"/>
        </a:p>
      </dgm:t>
    </dgm:pt>
    <dgm:pt modelId="{74D03444-65E0-4D7A-AF50-9FF3F70421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Helped validate model's learning behavior</a:t>
          </a:r>
        </a:p>
      </dgm:t>
    </dgm:pt>
    <dgm:pt modelId="{015CA1DB-6C73-4362-8C37-3553C062BBE1}" type="parTrans" cxnId="{91B1A6B0-7EE7-44DD-A3F3-A0E8438A7CDC}">
      <dgm:prSet/>
      <dgm:spPr/>
      <dgm:t>
        <a:bodyPr/>
        <a:lstStyle/>
        <a:p>
          <a:endParaRPr lang="en-US"/>
        </a:p>
      </dgm:t>
    </dgm:pt>
    <dgm:pt modelId="{231A8BD3-B5F9-4FCE-8B6A-BDCF5EF49707}" type="sibTrans" cxnId="{91B1A6B0-7EE7-44DD-A3F3-A0E8438A7CDC}">
      <dgm:prSet/>
      <dgm:spPr/>
      <dgm:t>
        <a:bodyPr/>
        <a:lstStyle/>
        <a:p>
          <a:endParaRPr lang="en-US"/>
        </a:p>
      </dgm:t>
    </dgm:pt>
    <dgm:pt modelId="{EDA77B63-D0E1-4945-A63A-A1B6226408EC}" type="pres">
      <dgm:prSet presAssocID="{8269A748-940F-4FCC-91D9-2471DAA4FEC6}" presName="root" presStyleCnt="0">
        <dgm:presLayoutVars>
          <dgm:dir/>
          <dgm:resizeHandles val="exact"/>
        </dgm:presLayoutVars>
      </dgm:prSet>
      <dgm:spPr/>
    </dgm:pt>
    <dgm:pt modelId="{2E470D5F-E5D0-4D20-AAE9-5DC384AB269D}" type="pres">
      <dgm:prSet presAssocID="{E2DFC6C7-708B-448C-A977-C9A9EAAB416E}" presName="compNode" presStyleCnt="0"/>
      <dgm:spPr/>
    </dgm:pt>
    <dgm:pt modelId="{580A96F5-5B9E-4016-83CB-5270FD076EA5}" type="pres">
      <dgm:prSet presAssocID="{E2DFC6C7-708B-448C-A977-C9A9EAAB416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6C409CA1-C153-46EA-989A-47FEAFB007A5}" type="pres">
      <dgm:prSet presAssocID="{E2DFC6C7-708B-448C-A977-C9A9EAAB416E}" presName="spaceRect" presStyleCnt="0"/>
      <dgm:spPr/>
    </dgm:pt>
    <dgm:pt modelId="{D60BBCBB-8F07-4A05-B38B-A18543FB7D2F}" type="pres">
      <dgm:prSet presAssocID="{E2DFC6C7-708B-448C-A977-C9A9EAAB416E}" presName="textRect" presStyleLbl="revTx" presStyleIdx="0" presStyleCnt="5">
        <dgm:presLayoutVars>
          <dgm:chMax val="1"/>
          <dgm:chPref val="1"/>
        </dgm:presLayoutVars>
      </dgm:prSet>
      <dgm:spPr/>
    </dgm:pt>
    <dgm:pt modelId="{32889898-6672-4AF8-9F12-AAB25FFB1B9D}" type="pres">
      <dgm:prSet presAssocID="{410C6805-D88C-432F-B2B7-404EB1A32F13}" presName="sibTrans" presStyleCnt="0"/>
      <dgm:spPr/>
    </dgm:pt>
    <dgm:pt modelId="{43B3FE18-5040-4B07-9D88-9EE4EC16396A}" type="pres">
      <dgm:prSet presAssocID="{639E2091-D707-4B4B-A0A1-3ADB76116C11}" presName="compNode" presStyleCnt="0"/>
      <dgm:spPr/>
    </dgm:pt>
    <dgm:pt modelId="{31E09DF6-DEF2-4CB1-8F07-122299CEE1B3}" type="pres">
      <dgm:prSet presAssocID="{639E2091-D707-4B4B-A0A1-3ADB76116C1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6FE2DFC9-ABC8-4792-B5F4-8AF50F280C57}" type="pres">
      <dgm:prSet presAssocID="{639E2091-D707-4B4B-A0A1-3ADB76116C11}" presName="spaceRect" presStyleCnt="0"/>
      <dgm:spPr/>
    </dgm:pt>
    <dgm:pt modelId="{EBD21CDB-15E0-4566-8315-84E92067AE38}" type="pres">
      <dgm:prSet presAssocID="{639E2091-D707-4B4B-A0A1-3ADB76116C11}" presName="textRect" presStyleLbl="revTx" presStyleIdx="1" presStyleCnt="5">
        <dgm:presLayoutVars>
          <dgm:chMax val="1"/>
          <dgm:chPref val="1"/>
        </dgm:presLayoutVars>
      </dgm:prSet>
      <dgm:spPr/>
    </dgm:pt>
    <dgm:pt modelId="{B01EF5F6-00B2-490E-B9F9-C04F1D8C4204}" type="pres">
      <dgm:prSet presAssocID="{FAB66CFE-BC7B-48B1-B8D0-62DF705DDBC0}" presName="sibTrans" presStyleCnt="0"/>
      <dgm:spPr/>
    </dgm:pt>
    <dgm:pt modelId="{5920EBD0-30B5-49D7-A864-A3BABC034EC4}" type="pres">
      <dgm:prSet presAssocID="{4A3DAE3D-A8E1-43E2-8623-09D83F604E41}" presName="compNode" presStyleCnt="0"/>
      <dgm:spPr/>
    </dgm:pt>
    <dgm:pt modelId="{59020FFA-D897-4280-8B2C-45D608C34A17}" type="pres">
      <dgm:prSet presAssocID="{4A3DAE3D-A8E1-43E2-8623-09D83F604E4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9AFEF4C6-50A3-49D1-AC3D-A506F8A90AE5}" type="pres">
      <dgm:prSet presAssocID="{4A3DAE3D-A8E1-43E2-8623-09D83F604E41}" presName="spaceRect" presStyleCnt="0"/>
      <dgm:spPr/>
    </dgm:pt>
    <dgm:pt modelId="{43398601-E816-42F1-BC32-12A4A9AF863E}" type="pres">
      <dgm:prSet presAssocID="{4A3DAE3D-A8E1-43E2-8623-09D83F604E41}" presName="textRect" presStyleLbl="revTx" presStyleIdx="2" presStyleCnt="5">
        <dgm:presLayoutVars>
          <dgm:chMax val="1"/>
          <dgm:chPref val="1"/>
        </dgm:presLayoutVars>
      </dgm:prSet>
      <dgm:spPr/>
    </dgm:pt>
    <dgm:pt modelId="{2C804545-399F-447F-B7B0-F5328795DA77}" type="pres">
      <dgm:prSet presAssocID="{63D917BE-4171-4893-8B97-2BB02C132B60}" presName="sibTrans" presStyleCnt="0"/>
      <dgm:spPr/>
    </dgm:pt>
    <dgm:pt modelId="{EFFB7B06-B962-40EF-94B3-5DAE054207A9}" type="pres">
      <dgm:prSet presAssocID="{0AD2982C-3BA2-46A4-A318-942D187ABFD2}" presName="compNode" presStyleCnt="0"/>
      <dgm:spPr/>
    </dgm:pt>
    <dgm:pt modelId="{D5F1B8D0-6D55-4E42-9BCE-BDF740286699}" type="pres">
      <dgm:prSet presAssocID="{0AD2982C-3BA2-46A4-A318-942D187ABF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se"/>
        </a:ext>
      </dgm:extLst>
    </dgm:pt>
    <dgm:pt modelId="{6B08FD48-1943-4738-8ABA-B00ACF569166}" type="pres">
      <dgm:prSet presAssocID="{0AD2982C-3BA2-46A4-A318-942D187ABFD2}" presName="spaceRect" presStyleCnt="0"/>
      <dgm:spPr/>
    </dgm:pt>
    <dgm:pt modelId="{95991A97-E5E9-44B7-AB8C-19717821D850}" type="pres">
      <dgm:prSet presAssocID="{0AD2982C-3BA2-46A4-A318-942D187ABFD2}" presName="textRect" presStyleLbl="revTx" presStyleIdx="3" presStyleCnt="5">
        <dgm:presLayoutVars>
          <dgm:chMax val="1"/>
          <dgm:chPref val="1"/>
        </dgm:presLayoutVars>
      </dgm:prSet>
      <dgm:spPr/>
    </dgm:pt>
    <dgm:pt modelId="{567C28EC-0E01-4321-914D-1EE26523CC31}" type="pres">
      <dgm:prSet presAssocID="{AF398C59-55C1-468C-8A9A-DB71F0968DB2}" presName="sibTrans" presStyleCnt="0"/>
      <dgm:spPr/>
    </dgm:pt>
    <dgm:pt modelId="{22EFC000-1754-4246-8F06-40233D058E11}" type="pres">
      <dgm:prSet presAssocID="{74D03444-65E0-4D7A-AF50-9FF3F704215C}" presName="compNode" presStyleCnt="0"/>
      <dgm:spPr/>
    </dgm:pt>
    <dgm:pt modelId="{E8AAE505-22E0-4741-A4B6-F8B898FD1AFC}" type="pres">
      <dgm:prSet presAssocID="{74D03444-65E0-4D7A-AF50-9FF3F704215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33F007BA-A65E-4660-BCC2-A7B386BF81D4}" type="pres">
      <dgm:prSet presAssocID="{74D03444-65E0-4D7A-AF50-9FF3F704215C}" presName="spaceRect" presStyleCnt="0"/>
      <dgm:spPr/>
    </dgm:pt>
    <dgm:pt modelId="{59897D9A-17CD-48EB-B4AD-CB1EEE6D8212}" type="pres">
      <dgm:prSet presAssocID="{74D03444-65E0-4D7A-AF50-9FF3F704215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DDAFA00-A6A4-4EC9-BEE9-B28F96A2D85F}" srcId="{8269A748-940F-4FCC-91D9-2471DAA4FEC6}" destId="{639E2091-D707-4B4B-A0A1-3ADB76116C11}" srcOrd="1" destOrd="0" parTransId="{61C5157A-1083-4BFE-9D40-748115D37203}" sibTransId="{FAB66CFE-BC7B-48B1-B8D0-62DF705DDBC0}"/>
    <dgm:cxn modelId="{87CDB60B-A200-44B5-810C-47CB0EC1C49B}" type="presOf" srcId="{4A3DAE3D-A8E1-43E2-8623-09D83F604E41}" destId="{43398601-E816-42F1-BC32-12A4A9AF863E}" srcOrd="0" destOrd="0" presId="urn:microsoft.com/office/officeart/2018/2/layout/IconLabelList"/>
    <dgm:cxn modelId="{B671505C-1376-4453-89EE-1A5695DEDF1A}" type="presOf" srcId="{0AD2982C-3BA2-46A4-A318-942D187ABFD2}" destId="{95991A97-E5E9-44B7-AB8C-19717821D850}" srcOrd="0" destOrd="0" presId="urn:microsoft.com/office/officeart/2018/2/layout/IconLabelList"/>
    <dgm:cxn modelId="{048D6E44-9400-41F3-93E9-8E8C0FDACE08}" type="presOf" srcId="{8269A748-940F-4FCC-91D9-2471DAA4FEC6}" destId="{EDA77B63-D0E1-4945-A63A-A1B6226408EC}" srcOrd="0" destOrd="0" presId="urn:microsoft.com/office/officeart/2018/2/layout/IconLabelList"/>
    <dgm:cxn modelId="{A4E21D45-E4A9-41CD-9EB2-BAAC81258DD1}" type="presOf" srcId="{E2DFC6C7-708B-448C-A977-C9A9EAAB416E}" destId="{D60BBCBB-8F07-4A05-B38B-A18543FB7D2F}" srcOrd="0" destOrd="0" presId="urn:microsoft.com/office/officeart/2018/2/layout/IconLabelList"/>
    <dgm:cxn modelId="{082D824B-3781-49D6-9BFE-3F7471A1B4EF}" srcId="{8269A748-940F-4FCC-91D9-2471DAA4FEC6}" destId="{E2DFC6C7-708B-448C-A977-C9A9EAAB416E}" srcOrd="0" destOrd="0" parTransId="{A040520A-C03E-4469-995C-DD26DE2D0C21}" sibTransId="{410C6805-D88C-432F-B2B7-404EB1A32F13}"/>
    <dgm:cxn modelId="{863DD44E-619C-4344-A494-A916948FD58F}" srcId="{8269A748-940F-4FCC-91D9-2471DAA4FEC6}" destId="{4A3DAE3D-A8E1-43E2-8623-09D83F604E41}" srcOrd="2" destOrd="0" parTransId="{ED32DAA6-C980-48EA-8FE4-BC65DF3C0E51}" sibTransId="{63D917BE-4171-4893-8B97-2BB02C132B60}"/>
    <dgm:cxn modelId="{776CB155-4496-4B51-B2F4-F521B1FD9997}" type="presOf" srcId="{639E2091-D707-4B4B-A0A1-3ADB76116C11}" destId="{EBD21CDB-15E0-4566-8315-84E92067AE38}" srcOrd="0" destOrd="0" presId="urn:microsoft.com/office/officeart/2018/2/layout/IconLabelList"/>
    <dgm:cxn modelId="{F7ADC695-23F4-4FBF-8D98-B41AD56AEC85}" type="presOf" srcId="{74D03444-65E0-4D7A-AF50-9FF3F704215C}" destId="{59897D9A-17CD-48EB-B4AD-CB1EEE6D8212}" srcOrd="0" destOrd="0" presId="urn:microsoft.com/office/officeart/2018/2/layout/IconLabelList"/>
    <dgm:cxn modelId="{CDF2ECAA-3C14-470A-8E27-701A9452A5FF}" srcId="{8269A748-940F-4FCC-91D9-2471DAA4FEC6}" destId="{0AD2982C-3BA2-46A4-A318-942D187ABFD2}" srcOrd="3" destOrd="0" parTransId="{E891B1F4-C18F-417E-8113-616E94D1BDF9}" sibTransId="{AF398C59-55C1-468C-8A9A-DB71F0968DB2}"/>
    <dgm:cxn modelId="{91B1A6B0-7EE7-44DD-A3F3-A0E8438A7CDC}" srcId="{8269A748-940F-4FCC-91D9-2471DAA4FEC6}" destId="{74D03444-65E0-4D7A-AF50-9FF3F704215C}" srcOrd="4" destOrd="0" parTransId="{015CA1DB-6C73-4362-8C37-3553C062BBE1}" sibTransId="{231A8BD3-B5F9-4FCE-8B6A-BDCF5EF49707}"/>
    <dgm:cxn modelId="{7402A608-F360-4F46-8FD7-1E6BD63FCEBB}" type="presParOf" srcId="{EDA77B63-D0E1-4945-A63A-A1B6226408EC}" destId="{2E470D5F-E5D0-4D20-AAE9-5DC384AB269D}" srcOrd="0" destOrd="0" presId="urn:microsoft.com/office/officeart/2018/2/layout/IconLabelList"/>
    <dgm:cxn modelId="{0C93D2AE-CFC9-4C54-9F14-7A93B32576AE}" type="presParOf" srcId="{2E470D5F-E5D0-4D20-AAE9-5DC384AB269D}" destId="{580A96F5-5B9E-4016-83CB-5270FD076EA5}" srcOrd="0" destOrd="0" presId="urn:microsoft.com/office/officeart/2018/2/layout/IconLabelList"/>
    <dgm:cxn modelId="{A3ED0065-3D60-41DB-B1C0-3B27B061B6F8}" type="presParOf" srcId="{2E470D5F-E5D0-4D20-AAE9-5DC384AB269D}" destId="{6C409CA1-C153-46EA-989A-47FEAFB007A5}" srcOrd="1" destOrd="0" presId="urn:microsoft.com/office/officeart/2018/2/layout/IconLabelList"/>
    <dgm:cxn modelId="{4C0F076A-7802-443F-BFA2-BA6DE5B8AC6E}" type="presParOf" srcId="{2E470D5F-E5D0-4D20-AAE9-5DC384AB269D}" destId="{D60BBCBB-8F07-4A05-B38B-A18543FB7D2F}" srcOrd="2" destOrd="0" presId="urn:microsoft.com/office/officeart/2018/2/layout/IconLabelList"/>
    <dgm:cxn modelId="{4AFAD1A7-869B-4612-8F27-695F43EAC9D1}" type="presParOf" srcId="{EDA77B63-D0E1-4945-A63A-A1B6226408EC}" destId="{32889898-6672-4AF8-9F12-AAB25FFB1B9D}" srcOrd="1" destOrd="0" presId="urn:microsoft.com/office/officeart/2018/2/layout/IconLabelList"/>
    <dgm:cxn modelId="{280B6C04-5276-4B89-8DCB-AAE9C8E69CBD}" type="presParOf" srcId="{EDA77B63-D0E1-4945-A63A-A1B6226408EC}" destId="{43B3FE18-5040-4B07-9D88-9EE4EC16396A}" srcOrd="2" destOrd="0" presId="urn:microsoft.com/office/officeart/2018/2/layout/IconLabelList"/>
    <dgm:cxn modelId="{C2890374-40EC-4F9C-9773-6F26CDFCACB8}" type="presParOf" srcId="{43B3FE18-5040-4B07-9D88-9EE4EC16396A}" destId="{31E09DF6-DEF2-4CB1-8F07-122299CEE1B3}" srcOrd="0" destOrd="0" presId="urn:microsoft.com/office/officeart/2018/2/layout/IconLabelList"/>
    <dgm:cxn modelId="{C35FD6C0-7366-470E-85AD-B295CABA72FE}" type="presParOf" srcId="{43B3FE18-5040-4B07-9D88-9EE4EC16396A}" destId="{6FE2DFC9-ABC8-4792-B5F4-8AF50F280C57}" srcOrd="1" destOrd="0" presId="urn:microsoft.com/office/officeart/2018/2/layout/IconLabelList"/>
    <dgm:cxn modelId="{58FBC0EF-17A7-4BDB-AD71-28A62271759A}" type="presParOf" srcId="{43B3FE18-5040-4B07-9D88-9EE4EC16396A}" destId="{EBD21CDB-15E0-4566-8315-84E92067AE38}" srcOrd="2" destOrd="0" presId="urn:microsoft.com/office/officeart/2018/2/layout/IconLabelList"/>
    <dgm:cxn modelId="{DD6FC690-D22E-4B70-A770-5E68D8C3F81A}" type="presParOf" srcId="{EDA77B63-D0E1-4945-A63A-A1B6226408EC}" destId="{B01EF5F6-00B2-490E-B9F9-C04F1D8C4204}" srcOrd="3" destOrd="0" presId="urn:microsoft.com/office/officeart/2018/2/layout/IconLabelList"/>
    <dgm:cxn modelId="{C0A86761-4A6C-45A9-9DBB-0B285B7B4416}" type="presParOf" srcId="{EDA77B63-D0E1-4945-A63A-A1B6226408EC}" destId="{5920EBD0-30B5-49D7-A864-A3BABC034EC4}" srcOrd="4" destOrd="0" presId="urn:microsoft.com/office/officeart/2018/2/layout/IconLabelList"/>
    <dgm:cxn modelId="{B33DB5ED-F55B-4229-8285-F1EB50E3A9CB}" type="presParOf" srcId="{5920EBD0-30B5-49D7-A864-A3BABC034EC4}" destId="{59020FFA-D897-4280-8B2C-45D608C34A17}" srcOrd="0" destOrd="0" presId="urn:microsoft.com/office/officeart/2018/2/layout/IconLabelList"/>
    <dgm:cxn modelId="{F5690459-5165-4B1B-A49D-04DC14636B6B}" type="presParOf" srcId="{5920EBD0-30B5-49D7-A864-A3BABC034EC4}" destId="{9AFEF4C6-50A3-49D1-AC3D-A506F8A90AE5}" srcOrd="1" destOrd="0" presId="urn:microsoft.com/office/officeart/2018/2/layout/IconLabelList"/>
    <dgm:cxn modelId="{8C8A0165-A248-4186-B668-80A623F8C9D8}" type="presParOf" srcId="{5920EBD0-30B5-49D7-A864-A3BABC034EC4}" destId="{43398601-E816-42F1-BC32-12A4A9AF863E}" srcOrd="2" destOrd="0" presId="urn:microsoft.com/office/officeart/2018/2/layout/IconLabelList"/>
    <dgm:cxn modelId="{74BAC4F4-9113-47FC-B4EB-E0B9930A7813}" type="presParOf" srcId="{EDA77B63-D0E1-4945-A63A-A1B6226408EC}" destId="{2C804545-399F-447F-B7B0-F5328795DA77}" srcOrd="5" destOrd="0" presId="urn:microsoft.com/office/officeart/2018/2/layout/IconLabelList"/>
    <dgm:cxn modelId="{FFFB4AF4-9001-4297-A2BC-00BBC683782E}" type="presParOf" srcId="{EDA77B63-D0E1-4945-A63A-A1B6226408EC}" destId="{EFFB7B06-B962-40EF-94B3-5DAE054207A9}" srcOrd="6" destOrd="0" presId="urn:microsoft.com/office/officeart/2018/2/layout/IconLabelList"/>
    <dgm:cxn modelId="{A7B75416-EBD4-4F78-97B3-9C2B8D824EF5}" type="presParOf" srcId="{EFFB7B06-B962-40EF-94B3-5DAE054207A9}" destId="{D5F1B8D0-6D55-4E42-9BCE-BDF740286699}" srcOrd="0" destOrd="0" presId="urn:microsoft.com/office/officeart/2018/2/layout/IconLabelList"/>
    <dgm:cxn modelId="{45FD096B-A29D-4650-8FAA-0607FDE6C56C}" type="presParOf" srcId="{EFFB7B06-B962-40EF-94B3-5DAE054207A9}" destId="{6B08FD48-1943-4738-8ABA-B00ACF569166}" srcOrd="1" destOrd="0" presId="urn:microsoft.com/office/officeart/2018/2/layout/IconLabelList"/>
    <dgm:cxn modelId="{F3076B32-88BA-47E3-8166-6FA3715249AE}" type="presParOf" srcId="{EFFB7B06-B962-40EF-94B3-5DAE054207A9}" destId="{95991A97-E5E9-44B7-AB8C-19717821D850}" srcOrd="2" destOrd="0" presId="urn:microsoft.com/office/officeart/2018/2/layout/IconLabelList"/>
    <dgm:cxn modelId="{88D66A37-E316-4297-B335-28F9C2EBC30C}" type="presParOf" srcId="{EDA77B63-D0E1-4945-A63A-A1B6226408EC}" destId="{567C28EC-0E01-4321-914D-1EE26523CC31}" srcOrd="7" destOrd="0" presId="urn:microsoft.com/office/officeart/2018/2/layout/IconLabelList"/>
    <dgm:cxn modelId="{01A13B63-E1C2-48C7-BA9F-D460207F0CC0}" type="presParOf" srcId="{EDA77B63-D0E1-4945-A63A-A1B6226408EC}" destId="{22EFC000-1754-4246-8F06-40233D058E11}" srcOrd="8" destOrd="0" presId="urn:microsoft.com/office/officeart/2018/2/layout/IconLabelList"/>
    <dgm:cxn modelId="{E3F4D13B-7297-41AA-BBD8-BE813C5BEEDE}" type="presParOf" srcId="{22EFC000-1754-4246-8F06-40233D058E11}" destId="{E8AAE505-22E0-4741-A4B6-F8B898FD1AFC}" srcOrd="0" destOrd="0" presId="urn:microsoft.com/office/officeart/2018/2/layout/IconLabelList"/>
    <dgm:cxn modelId="{641489F0-CCC7-489A-8211-2629E4700372}" type="presParOf" srcId="{22EFC000-1754-4246-8F06-40233D058E11}" destId="{33F007BA-A65E-4660-BCC2-A7B386BF81D4}" srcOrd="1" destOrd="0" presId="urn:microsoft.com/office/officeart/2018/2/layout/IconLabelList"/>
    <dgm:cxn modelId="{B2C918CA-4E37-4069-8BCE-B61A4C70AA2B}" type="presParOf" srcId="{22EFC000-1754-4246-8F06-40233D058E11}" destId="{59897D9A-17CD-48EB-B4AD-CB1EEE6D82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23CC6-C81F-40F4-BE8A-DD63B33F833D}">
      <dsp:nvSpPr>
        <dsp:cNvPr id="0" name=""/>
        <dsp:cNvSpPr/>
      </dsp:nvSpPr>
      <dsp:spPr>
        <a:xfrm>
          <a:off x="0" y="0"/>
          <a:ext cx="3204611" cy="3833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- LFW dataset from Kaggle (~13,000 face images)</a:t>
          </a:r>
        </a:p>
      </dsp:txBody>
      <dsp:txXfrm>
        <a:off x="11227" y="11227"/>
        <a:ext cx="2746122" cy="360873"/>
      </dsp:txXfrm>
    </dsp:sp>
    <dsp:sp modelId="{34D7F5C7-1D6F-4BD7-AF1E-3BFD64A1DC33}">
      <dsp:nvSpPr>
        <dsp:cNvPr id="0" name=""/>
        <dsp:cNvSpPr/>
      </dsp:nvSpPr>
      <dsp:spPr>
        <a:xfrm>
          <a:off x="239305" y="436567"/>
          <a:ext cx="3204611" cy="3833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- Selected top 10 classes with ≥10 images</a:t>
          </a:r>
        </a:p>
      </dsp:txBody>
      <dsp:txXfrm>
        <a:off x="250532" y="447794"/>
        <a:ext cx="2693688" cy="360873"/>
      </dsp:txXfrm>
    </dsp:sp>
    <dsp:sp modelId="{5A6C0E82-72D3-4C65-932D-D0D8F940268A}">
      <dsp:nvSpPr>
        <dsp:cNvPr id="0" name=""/>
        <dsp:cNvSpPr/>
      </dsp:nvSpPr>
      <dsp:spPr>
        <a:xfrm>
          <a:off x="478610" y="873135"/>
          <a:ext cx="3204611" cy="3833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- Resized to 128x128, Normalized, Augmented</a:t>
          </a:r>
        </a:p>
      </dsp:txBody>
      <dsp:txXfrm>
        <a:off x="489837" y="884362"/>
        <a:ext cx="2693688" cy="360873"/>
      </dsp:txXfrm>
    </dsp:sp>
    <dsp:sp modelId="{CD3DDFD4-70C1-4A6D-846E-E6D12E9632B4}">
      <dsp:nvSpPr>
        <dsp:cNvPr id="0" name=""/>
        <dsp:cNvSpPr/>
      </dsp:nvSpPr>
      <dsp:spPr>
        <a:xfrm>
          <a:off x="717916" y="1309703"/>
          <a:ext cx="3204611" cy="3833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(flip, rotate, color jitter)</a:t>
          </a:r>
        </a:p>
      </dsp:txBody>
      <dsp:txXfrm>
        <a:off x="729143" y="1320930"/>
        <a:ext cx="2693688" cy="360873"/>
      </dsp:txXfrm>
    </dsp:sp>
    <dsp:sp modelId="{84B38519-74C6-4D59-8CF6-0D2378571387}">
      <dsp:nvSpPr>
        <dsp:cNvPr id="0" name=""/>
        <dsp:cNvSpPr/>
      </dsp:nvSpPr>
      <dsp:spPr>
        <a:xfrm>
          <a:off x="957221" y="1746271"/>
          <a:ext cx="3204611" cy="3833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- Split into 70% training and 30% validation</a:t>
          </a:r>
        </a:p>
      </dsp:txBody>
      <dsp:txXfrm>
        <a:off x="968448" y="1757498"/>
        <a:ext cx="2693688" cy="360873"/>
      </dsp:txXfrm>
    </dsp:sp>
    <dsp:sp modelId="{DD8AE179-0CEB-4502-80ED-300B0C95217C}">
      <dsp:nvSpPr>
        <dsp:cNvPr id="0" name=""/>
        <dsp:cNvSpPr/>
      </dsp:nvSpPr>
      <dsp:spPr>
        <a:xfrm>
          <a:off x="2955448" y="280042"/>
          <a:ext cx="249163" cy="24916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011510" y="280042"/>
        <a:ext cx="137039" cy="187495"/>
      </dsp:txXfrm>
    </dsp:sp>
    <dsp:sp modelId="{71AAB578-5C07-4D08-A7C5-D983677A9DFB}">
      <dsp:nvSpPr>
        <dsp:cNvPr id="0" name=""/>
        <dsp:cNvSpPr/>
      </dsp:nvSpPr>
      <dsp:spPr>
        <a:xfrm>
          <a:off x="3194753" y="716610"/>
          <a:ext cx="249163" cy="24916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50815" y="716610"/>
        <a:ext cx="137039" cy="187495"/>
      </dsp:txXfrm>
    </dsp:sp>
    <dsp:sp modelId="{CC042C69-CF0E-4D61-86F1-225988FA107F}">
      <dsp:nvSpPr>
        <dsp:cNvPr id="0" name=""/>
        <dsp:cNvSpPr/>
      </dsp:nvSpPr>
      <dsp:spPr>
        <a:xfrm>
          <a:off x="3434059" y="1146789"/>
          <a:ext cx="249163" cy="24916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490121" y="1146789"/>
        <a:ext cx="137039" cy="187495"/>
      </dsp:txXfrm>
    </dsp:sp>
    <dsp:sp modelId="{6D47BA0B-9FA1-4DA4-A1E4-DA7C47E39A15}">
      <dsp:nvSpPr>
        <dsp:cNvPr id="0" name=""/>
        <dsp:cNvSpPr/>
      </dsp:nvSpPr>
      <dsp:spPr>
        <a:xfrm>
          <a:off x="3673364" y="1587616"/>
          <a:ext cx="249163" cy="24916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29426" y="1587616"/>
        <a:ext cx="137039" cy="187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1422F-D194-44D4-9AEC-821CD0FBA27D}">
      <dsp:nvSpPr>
        <dsp:cNvPr id="0" name=""/>
        <dsp:cNvSpPr/>
      </dsp:nvSpPr>
      <dsp:spPr>
        <a:xfrm>
          <a:off x="0" y="3535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7E446-CDEE-477E-9C40-3D6B090D2BAC}">
      <dsp:nvSpPr>
        <dsp:cNvPr id="0" name=""/>
        <dsp:cNvSpPr/>
      </dsp:nvSpPr>
      <dsp:spPr>
        <a:xfrm>
          <a:off x="227827" y="172994"/>
          <a:ext cx="414231" cy="414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EFA58-B3F0-4BD6-94FF-6F69709CCC40}">
      <dsp:nvSpPr>
        <dsp:cNvPr id="0" name=""/>
        <dsp:cNvSpPr/>
      </dsp:nvSpPr>
      <dsp:spPr>
        <a:xfrm>
          <a:off x="869886" y="3535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Optimizer: Adam</a:t>
          </a:r>
        </a:p>
      </dsp:txBody>
      <dsp:txXfrm>
        <a:off x="869886" y="3535"/>
        <a:ext cx="7359713" cy="753148"/>
      </dsp:txXfrm>
    </dsp:sp>
    <dsp:sp modelId="{D93988F9-6F07-48E0-9109-CA5B101B46F6}">
      <dsp:nvSpPr>
        <dsp:cNvPr id="0" name=""/>
        <dsp:cNvSpPr/>
      </dsp:nvSpPr>
      <dsp:spPr>
        <a:xfrm>
          <a:off x="0" y="944971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8B674-9A1B-42AA-A68A-7FEF0FA21E6B}">
      <dsp:nvSpPr>
        <dsp:cNvPr id="0" name=""/>
        <dsp:cNvSpPr/>
      </dsp:nvSpPr>
      <dsp:spPr>
        <a:xfrm>
          <a:off x="227827" y="1114429"/>
          <a:ext cx="414231" cy="414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CA00F-3E3F-4393-88B6-4D0F95B0F921}">
      <dsp:nvSpPr>
        <dsp:cNvPr id="0" name=""/>
        <dsp:cNvSpPr/>
      </dsp:nvSpPr>
      <dsp:spPr>
        <a:xfrm>
          <a:off x="869886" y="944971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Loss Function: CrossEntropyLoss</a:t>
          </a:r>
        </a:p>
      </dsp:txBody>
      <dsp:txXfrm>
        <a:off x="869886" y="944971"/>
        <a:ext cx="7359713" cy="753148"/>
      </dsp:txXfrm>
    </dsp:sp>
    <dsp:sp modelId="{249BDB37-7294-46E4-97C0-413B4EB5143C}">
      <dsp:nvSpPr>
        <dsp:cNvPr id="0" name=""/>
        <dsp:cNvSpPr/>
      </dsp:nvSpPr>
      <dsp:spPr>
        <a:xfrm>
          <a:off x="0" y="1886407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DC3E5-F9BA-4EBB-A2A0-767FE4137AC5}">
      <dsp:nvSpPr>
        <dsp:cNvPr id="0" name=""/>
        <dsp:cNvSpPr/>
      </dsp:nvSpPr>
      <dsp:spPr>
        <a:xfrm>
          <a:off x="227827" y="2055865"/>
          <a:ext cx="414231" cy="414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22873-70AF-47B4-A815-100A31C64DAF}">
      <dsp:nvSpPr>
        <dsp:cNvPr id="0" name=""/>
        <dsp:cNvSpPr/>
      </dsp:nvSpPr>
      <dsp:spPr>
        <a:xfrm>
          <a:off x="869886" y="1886407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Epochs: 30</a:t>
          </a:r>
        </a:p>
      </dsp:txBody>
      <dsp:txXfrm>
        <a:off x="869886" y="1886407"/>
        <a:ext cx="7359713" cy="753148"/>
      </dsp:txXfrm>
    </dsp:sp>
    <dsp:sp modelId="{EC3775AA-88F5-4352-AB7B-022D72332A97}">
      <dsp:nvSpPr>
        <dsp:cNvPr id="0" name=""/>
        <dsp:cNvSpPr/>
      </dsp:nvSpPr>
      <dsp:spPr>
        <a:xfrm>
          <a:off x="0" y="2827842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0B2A5-B046-41DE-BFB6-C5CD2C5C6766}">
      <dsp:nvSpPr>
        <dsp:cNvPr id="0" name=""/>
        <dsp:cNvSpPr/>
      </dsp:nvSpPr>
      <dsp:spPr>
        <a:xfrm>
          <a:off x="227827" y="2997301"/>
          <a:ext cx="414231" cy="414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68F53-558F-4024-85EC-17524F1CAE8D}">
      <dsp:nvSpPr>
        <dsp:cNvPr id="0" name=""/>
        <dsp:cNvSpPr/>
      </dsp:nvSpPr>
      <dsp:spPr>
        <a:xfrm>
          <a:off x="869886" y="2827842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Batch Sizes: 32, 64, 128</a:t>
          </a:r>
        </a:p>
      </dsp:txBody>
      <dsp:txXfrm>
        <a:off x="869886" y="2827842"/>
        <a:ext cx="7359713" cy="753148"/>
      </dsp:txXfrm>
    </dsp:sp>
    <dsp:sp modelId="{A273E8E6-2C87-4177-A9A2-8A7AD80350C4}">
      <dsp:nvSpPr>
        <dsp:cNvPr id="0" name=""/>
        <dsp:cNvSpPr/>
      </dsp:nvSpPr>
      <dsp:spPr>
        <a:xfrm>
          <a:off x="0" y="3769278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039BD-D9C0-4A9B-807E-99D331F41A42}">
      <dsp:nvSpPr>
        <dsp:cNvPr id="0" name=""/>
        <dsp:cNvSpPr/>
      </dsp:nvSpPr>
      <dsp:spPr>
        <a:xfrm>
          <a:off x="227827" y="3938736"/>
          <a:ext cx="414231" cy="4142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BD4A3-2A74-423C-81DA-C1B17999A13B}">
      <dsp:nvSpPr>
        <dsp:cNvPr id="0" name=""/>
        <dsp:cNvSpPr/>
      </dsp:nvSpPr>
      <dsp:spPr>
        <a:xfrm>
          <a:off x="869886" y="3769278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Learning Rates: 0.01, 0.1, 0.001, 0.0001</a:t>
          </a:r>
        </a:p>
      </dsp:txBody>
      <dsp:txXfrm>
        <a:off x="869886" y="3769278"/>
        <a:ext cx="7359713" cy="7531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A96F5-5B9E-4016-83CB-5270FD076EA5}">
      <dsp:nvSpPr>
        <dsp:cNvPr id="0" name=""/>
        <dsp:cNvSpPr/>
      </dsp:nvSpPr>
      <dsp:spPr>
        <a:xfrm>
          <a:off x="840986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BBCBB-8F07-4A05-B38B-A18543FB7D2F}">
      <dsp:nvSpPr>
        <dsp:cNvPr id="0" name=""/>
        <dsp:cNvSpPr/>
      </dsp:nvSpPr>
      <dsp:spPr>
        <a:xfrm>
          <a:off x="411728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target_layer.register_forward_hook(...)</a:t>
          </a:r>
        </a:p>
      </dsp:txBody>
      <dsp:txXfrm>
        <a:off x="411728" y="1356176"/>
        <a:ext cx="1560937" cy="624375"/>
      </dsp:txXfrm>
    </dsp:sp>
    <dsp:sp modelId="{31E09DF6-DEF2-4CB1-8F07-122299CEE1B3}">
      <dsp:nvSpPr>
        <dsp:cNvPr id="0" name=""/>
        <dsp:cNvSpPr/>
      </dsp:nvSpPr>
      <dsp:spPr>
        <a:xfrm>
          <a:off x="2675088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21CDB-15E0-4566-8315-84E92067AE38}">
      <dsp:nvSpPr>
        <dsp:cNvPr id="0" name=""/>
        <dsp:cNvSpPr/>
      </dsp:nvSpPr>
      <dsp:spPr>
        <a:xfrm>
          <a:off x="2245830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target_layer.register_backward_hook(...)</a:t>
          </a:r>
        </a:p>
      </dsp:txBody>
      <dsp:txXfrm>
        <a:off x="2245830" y="1356176"/>
        <a:ext cx="1560937" cy="624375"/>
      </dsp:txXfrm>
    </dsp:sp>
    <dsp:sp modelId="{59020FFA-D897-4280-8B2C-45D608C34A17}">
      <dsp:nvSpPr>
        <dsp:cNvPr id="0" name=""/>
        <dsp:cNvSpPr/>
      </dsp:nvSpPr>
      <dsp:spPr>
        <a:xfrm>
          <a:off x="4509189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98601-E816-42F1-BC32-12A4A9AF863E}">
      <dsp:nvSpPr>
        <dsp:cNvPr id="0" name=""/>
        <dsp:cNvSpPr/>
      </dsp:nvSpPr>
      <dsp:spPr>
        <a:xfrm>
          <a:off x="4079932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target_layer = model.features[6]</a:t>
          </a:r>
        </a:p>
      </dsp:txBody>
      <dsp:txXfrm>
        <a:off x="4079932" y="1356176"/>
        <a:ext cx="1560937" cy="624375"/>
      </dsp:txXfrm>
    </dsp:sp>
    <dsp:sp modelId="{D5F1B8D0-6D55-4E42-9BCE-BDF740286699}">
      <dsp:nvSpPr>
        <dsp:cNvPr id="0" name=""/>
        <dsp:cNvSpPr/>
      </dsp:nvSpPr>
      <dsp:spPr>
        <a:xfrm>
          <a:off x="6343291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91A97-E5E9-44B7-AB8C-19717821D850}">
      <dsp:nvSpPr>
        <dsp:cNvPr id="0" name=""/>
        <dsp:cNvSpPr/>
      </dsp:nvSpPr>
      <dsp:spPr>
        <a:xfrm>
          <a:off x="5914033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Focused on facial regions (eyes, mouth, nose)</a:t>
          </a:r>
        </a:p>
      </dsp:txBody>
      <dsp:txXfrm>
        <a:off x="5914033" y="1356176"/>
        <a:ext cx="1560937" cy="624375"/>
      </dsp:txXfrm>
    </dsp:sp>
    <dsp:sp modelId="{E8AAE505-22E0-4741-A4B6-F8B898FD1AFC}">
      <dsp:nvSpPr>
        <dsp:cNvPr id="0" name=""/>
        <dsp:cNvSpPr/>
      </dsp:nvSpPr>
      <dsp:spPr>
        <a:xfrm>
          <a:off x="3592139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97D9A-17CD-48EB-B4AD-CB1EEE6D8212}">
      <dsp:nvSpPr>
        <dsp:cNvPr id="0" name=""/>
        <dsp:cNvSpPr/>
      </dsp:nvSpPr>
      <dsp:spPr>
        <a:xfrm>
          <a:off x="3162881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Helped validate model's learning behavior</a:t>
          </a:r>
        </a:p>
      </dsp:txBody>
      <dsp:txXfrm>
        <a:off x="3162881" y="3334288"/>
        <a:ext cx="1560937" cy="624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pytorch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9144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4381" y="1354819"/>
            <a:ext cx="3930661" cy="241101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CA" sz="4900">
                <a:solidFill>
                  <a:schemeClr val="bg1"/>
                </a:solidFill>
              </a:rPr>
              <a:t>Deep Learning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4146832"/>
            <a:ext cx="2622947" cy="101277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Image Classification using CNN (LFW Dataset)</a:t>
            </a:r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4AF4BA5D-5425-F68B-B708-D8F54955C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781" r="21004" b="-1"/>
          <a:stretch/>
        </p:blipFill>
        <p:spPr>
          <a:xfrm>
            <a:off x="626268" y="1840077"/>
            <a:ext cx="3298032" cy="2466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C98F9A-75B1-BC08-3ED6-BCCF0C582F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963" r="10705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Grad-CAM Visualizations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D7DE14-EB2E-565C-9F92-B188E6A7D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0990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CA" sz="4100">
                <a:solidFill>
                  <a:schemeClr val="bg1"/>
                </a:solidFill>
              </a:rPr>
              <a:t>Key Findings &amp; Future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2398957"/>
            <a:ext cx="7054999" cy="3526144"/>
          </a:xfrm>
        </p:spPr>
        <p:txBody>
          <a:bodyPr>
            <a:normAutofit/>
          </a:bodyPr>
          <a:lstStyle/>
          <a:p>
            <a:r>
              <a:rPr lang="en-CA" sz="1700">
                <a:solidFill>
                  <a:schemeClr val="bg1"/>
                </a:solidFill>
              </a:rPr>
              <a:t>Custom CNN</a:t>
            </a:r>
          </a:p>
          <a:p>
            <a:r>
              <a:rPr lang="en-CA" sz="1700">
                <a:solidFill>
                  <a:schemeClr val="bg1"/>
                </a:solidFill>
              </a:rPr>
              <a:t> Data augmentation improved generalization</a:t>
            </a:r>
          </a:p>
          <a:p>
            <a:r>
              <a:rPr lang="en-CA" sz="1700">
                <a:solidFill>
                  <a:schemeClr val="bg1"/>
                </a:solidFill>
              </a:rPr>
              <a:t> Grad-CAM provided meaningful insights</a:t>
            </a:r>
          </a:p>
          <a:p>
            <a:endParaRPr lang="en-CA" sz="17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700">
                <a:solidFill>
                  <a:schemeClr val="bg1"/>
                </a:solidFill>
              </a:rPr>
              <a:t> Improvements:</a:t>
            </a:r>
          </a:p>
          <a:p>
            <a:r>
              <a:rPr lang="en-CA" sz="1700">
                <a:solidFill>
                  <a:schemeClr val="bg1"/>
                </a:solidFill>
              </a:rPr>
              <a:t> Add early stopping &amp; learning rate scheduling</a:t>
            </a:r>
          </a:p>
          <a:p>
            <a:r>
              <a:rPr lang="en-CA" sz="1700">
                <a:solidFill>
                  <a:schemeClr val="bg1"/>
                </a:solidFill>
              </a:rPr>
              <a:t> Try deeper models (ResNet50, EfficientNet)</a:t>
            </a:r>
          </a:p>
          <a:p>
            <a:r>
              <a:rPr lang="en-CA" sz="1700">
                <a:solidFill>
                  <a:schemeClr val="bg1"/>
                </a:solidFill>
              </a:rPr>
              <a:t>Include F1-score and AUC for 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robot with human face">
            <a:extLst>
              <a:ext uri="{FF2B5EF4-FFF2-40B4-BE49-F238E27FC236}">
                <a16:creationId xmlns:a16="http://schemas.microsoft.com/office/drawing/2014/main" id="{B6BD443C-9D07-B541-26BC-AB6B98AA13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l="2446" r="8553" b="-2"/>
          <a:stretch/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CA" sz="3100" dirty="0">
                <a:solidFill>
                  <a:srgbClr val="FFFFFF"/>
                </a:solidFill>
              </a:rPr>
              <a:t>Presentation Summary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CA" sz="1500" dirty="0">
                <a:solidFill>
                  <a:srgbClr val="FFFFFF"/>
                </a:solidFill>
              </a:rPr>
              <a:t> Objective: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Build a deep learning model for face image classification using the LFW dataset.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500" dirty="0">
                <a:solidFill>
                  <a:srgbClr val="FFFFFF"/>
                </a:solidFill>
              </a:rPr>
              <a:t> Key Outcomes: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Custom CNN and evaluated.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ResNet18 outperformed custom model in accuracy and robustness.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Grad-CAM provided model interpretability by highlighting facial features.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500" dirty="0">
                <a:solidFill>
                  <a:srgbClr val="FFFFFF"/>
                </a:solidFill>
              </a:rPr>
              <a:t> Lessons Learned: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Importance of data preprocessing and augmentation.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Transfer learning significantly boosts performance on small datasets.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Visualization tools like Grad-CAM are crucial for trust and insight.</a:t>
            </a:r>
          </a:p>
          <a:p>
            <a:pPr>
              <a:lnSpc>
                <a:spcPct val="90000"/>
              </a:lnSpc>
            </a:pPr>
            <a:endParaRPr lang="en-CA" sz="15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CA" sz="1500" dirty="0">
                <a:solidFill>
                  <a:srgbClr val="FFFFFF"/>
                </a:solidFill>
              </a:rPr>
              <a:t> Challenges: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Handling class imbalance in dataset.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Hyperparameter tuning and overfitting control.</a:t>
            </a:r>
          </a:p>
          <a:p>
            <a:pPr>
              <a:lnSpc>
                <a:spcPct val="90000"/>
              </a:lnSpc>
            </a:pPr>
            <a:r>
              <a:rPr lang="en-CA" sz="1500" dirty="0">
                <a:solidFill>
                  <a:srgbClr val="FFFFFF"/>
                </a:solidFill>
              </a:rPr>
              <a:t>- Integrating Grad-CAM with modified CNN structure.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DC91B-0830-3A1A-6CF4-560A35DF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CA" sz="4200">
                <a:solidFill>
                  <a:schemeClr val="bg1"/>
                </a:solidFill>
              </a:rPr>
              <a:t>References </a:t>
            </a:r>
          </a:p>
        </p:txBody>
      </p:sp>
      <p:pic>
        <p:nvPicPr>
          <p:cNvPr id="7" name="Graphic 6" descr="Poi">
            <a:extLst>
              <a:ext uri="{FF2B5EF4-FFF2-40B4-BE49-F238E27FC236}">
                <a16:creationId xmlns:a16="http://schemas.microsoft.com/office/drawing/2014/main" id="{1FECA1C0-63F5-01A3-A15C-B4071608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7044" y="617779"/>
            <a:ext cx="3265248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9135B-BBDE-E5E2-3928-7A21DEACD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978" y="4018143"/>
            <a:ext cx="4161833" cy="2129599"/>
          </a:xfrm>
          <a:noFill/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600" dirty="0">
                <a:solidFill>
                  <a:schemeClr val="bg1"/>
                </a:solidFill>
              </a:rPr>
              <a:t>LFW Dataset (Kaggle): kaggle.com/datasets/jessicali9530/</a:t>
            </a:r>
            <a:r>
              <a:rPr lang="en-CA" sz="1600" dirty="0" err="1">
                <a:solidFill>
                  <a:schemeClr val="bg1"/>
                </a:solidFill>
              </a:rPr>
              <a:t>lfw</a:t>
            </a:r>
            <a:r>
              <a:rPr lang="en-CA" sz="1600" dirty="0">
                <a:solidFill>
                  <a:schemeClr val="bg1"/>
                </a:solidFill>
              </a:rPr>
              <a:t>-dataset </a:t>
            </a:r>
          </a:p>
          <a:p>
            <a:pPr>
              <a:lnSpc>
                <a:spcPct val="90000"/>
              </a:lnSpc>
              <a:buNone/>
            </a:pPr>
            <a:r>
              <a:rPr lang="en-CA" sz="1600" b="1" dirty="0">
                <a:solidFill>
                  <a:schemeClr val="bg1"/>
                </a:solidFill>
              </a:rPr>
              <a:t>Tools &amp; Frameworks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600" dirty="0" err="1">
                <a:solidFill>
                  <a:schemeClr val="bg1"/>
                </a:solidFill>
              </a:rPr>
              <a:t>PyTorch</a:t>
            </a:r>
            <a:r>
              <a:rPr lang="en-CA" sz="1600" dirty="0">
                <a:solidFill>
                  <a:schemeClr val="bg1"/>
                </a:solidFill>
              </a:rPr>
              <a:t> Documentation: </a:t>
            </a:r>
            <a:r>
              <a:rPr lang="en-CA" sz="1600" dirty="0">
                <a:solidFill>
                  <a:schemeClr val="bg1"/>
                </a:solidFill>
                <a:hlinkClick r:id="rId4"/>
              </a:rPr>
              <a:t>pytorch.org</a:t>
            </a:r>
            <a:endParaRPr lang="en-CA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600" dirty="0" err="1">
                <a:solidFill>
                  <a:schemeClr val="bg1"/>
                </a:solidFill>
              </a:rPr>
              <a:t>torchvision</a:t>
            </a:r>
            <a:r>
              <a:rPr lang="en-CA" sz="1600" dirty="0">
                <a:solidFill>
                  <a:schemeClr val="bg1"/>
                </a:solidFill>
              </a:rPr>
              <a:t> : pytorch.org/vision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scikit-learn Metrics: scikit-learn.org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Matplotlib Library: </a:t>
            </a:r>
            <a:r>
              <a:rPr lang="en-CA" sz="1600" dirty="0">
                <a:solidFill>
                  <a:schemeClr val="bg1"/>
                </a:solidFill>
                <a:hlinkClick r:id="rId5"/>
              </a:rPr>
              <a:t>matplotlib.org</a:t>
            </a:r>
            <a:endParaRPr lang="en-CA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CA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with human face">
            <a:extLst>
              <a:ext uri="{FF2B5EF4-FFF2-40B4-BE49-F238E27FC236}">
                <a16:creationId xmlns:a16="http://schemas.microsoft.com/office/drawing/2014/main" id="{D860001D-9BBE-A80F-49A2-AF7BA7552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292" r="8707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065862"/>
            <a:ext cx="4539716" cy="4726276"/>
          </a:xfrm>
        </p:spPr>
        <p:txBody>
          <a:bodyPr>
            <a:normAutofit/>
          </a:bodyPr>
          <a:lstStyle/>
          <a:p>
            <a:pPr algn="r"/>
            <a:r>
              <a:rPr lang="en-CA" sz="7000" dirty="0">
                <a:ln w="22225">
                  <a:solidFill>
                    <a:srgbClr val="FFFFFF"/>
                  </a:solidFill>
                </a:ln>
                <a:noFill/>
              </a:rPr>
              <a:t>Project Overview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9674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980" y="1065862"/>
            <a:ext cx="2895002" cy="4726276"/>
          </a:xfrm>
        </p:spPr>
        <p:txBody>
          <a:bodyPr anchor="ctr">
            <a:normAutofit/>
          </a:bodyPr>
          <a:lstStyle/>
          <a:p>
            <a:r>
              <a:rPr lang="en-CA" sz="1700" dirty="0">
                <a:solidFill>
                  <a:srgbClr val="FFFFFF"/>
                </a:solidFill>
              </a:rPr>
              <a:t>This project focuses on image classification using deep learning techniques.</a:t>
            </a:r>
          </a:p>
          <a:p>
            <a:r>
              <a:rPr lang="en-CA" sz="1700" dirty="0">
                <a:solidFill>
                  <a:srgbClr val="FFFFFF"/>
                </a:solidFill>
              </a:rPr>
              <a:t>Dataset: Labeled Faces in the Wild (LFW).</a:t>
            </a:r>
          </a:p>
          <a:p>
            <a:r>
              <a:rPr lang="en-CA" sz="1700" dirty="0">
                <a:solidFill>
                  <a:srgbClr val="FFFFFF"/>
                </a:solidFill>
              </a:rPr>
              <a:t>Models Used: Custom CNN.</a:t>
            </a:r>
          </a:p>
          <a:p>
            <a:r>
              <a:rPr lang="en-CA" sz="1700" dirty="0">
                <a:solidFill>
                  <a:srgbClr val="FFFFFF"/>
                </a:solidFill>
              </a:rPr>
              <a:t>Tools: </a:t>
            </a:r>
            <a:r>
              <a:rPr lang="en-CA" sz="1700" dirty="0" err="1">
                <a:solidFill>
                  <a:srgbClr val="FFFFFF"/>
                </a:solidFill>
              </a:rPr>
              <a:t>PyTorch</a:t>
            </a:r>
            <a:r>
              <a:rPr lang="en-CA" sz="1700" dirty="0">
                <a:solidFill>
                  <a:srgbClr val="FFFFFF"/>
                </a:solidFill>
              </a:rPr>
              <a:t>, Matplotlib, Grad-CAM, </a:t>
            </a:r>
            <a:r>
              <a:rPr lang="en-CA" sz="1700" dirty="0" err="1">
                <a:solidFill>
                  <a:srgbClr val="FFFFFF"/>
                </a:solidFill>
              </a:rPr>
              <a:t>Sklearn</a:t>
            </a:r>
            <a:r>
              <a:rPr lang="en-CA" sz="1700" dirty="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CA" sz="4200">
                <a:solidFill>
                  <a:schemeClr val="bg1"/>
                </a:solidFill>
              </a:rPr>
              <a:t>Dataset &amp; 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08AC1-9787-1B98-25E5-8541CFD2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406677"/>
            <a:ext cx="8132299" cy="168745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0F45F3A-3BDB-CAE0-7EAF-E63EAAE5F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027727"/>
              </p:ext>
            </p:extLst>
          </p:nvPr>
        </p:nvGraphicFramePr>
        <p:xfrm>
          <a:off x="4443978" y="4018143"/>
          <a:ext cx="4161833" cy="212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412" y="-1"/>
            <a:ext cx="3909949" cy="6883030"/>
            <a:chOff x="-19217" y="-1"/>
            <a:chExt cx="5213267" cy="688303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13" y="739835"/>
            <a:ext cx="2776935" cy="1616203"/>
          </a:xfrm>
        </p:spPr>
        <p:txBody>
          <a:bodyPr anchor="b">
            <a:normAutofit/>
          </a:bodyPr>
          <a:lstStyle/>
          <a:p>
            <a:r>
              <a:rPr lang="en-CA" sz="2800">
                <a:solidFill>
                  <a:srgbClr val="FFFFFF"/>
                </a:solidFill>
              </a:rPr>
              <a:t>Model Architectures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71FBA39-7889-1ACE-3AC5-AC1FC8745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6613" y="2459116"/>
            <a:ext cx="2776934" cy="35248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3 Convolutional layers</a:t>
            </a:r>
            <a:endParaRPr kumimoji="0" lang="en-US" altLang="en-US" sz="17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activation after each convolution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Max pooling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for spatial downsampling after each layer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8E312F-3BE9-CF13-90AB-DF6CE1DD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978" y="1893073"/>
            <a:ext cx="4055251" cy="30718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Training Configuration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A30390-7587-972B-756B-3DB0633282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FCC28-6FE1-1046-EFC2-7F2E338E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57200"/>
            <a:ext cx="818223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/>
              <a:t>Graph with different learning rate 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850683"/>
            <a:ext cx="2468880" cy="18288"/>
          </a:xfrm>
          <a:custGeom>
            <a:avLst/>
            <a:gdLst>
              <a:gd name="connsiteX0" fmla="*/ 0 w 2468880"/>
              <a:gd name="connsiteY0" fmla="*/ 0 h 18288"/>
              <a:gd name="connsiteX1" fmla="*/ 592531 w 2468880"/>
              <a:gd name="connsiteY1" fmla="*/ 0 h 18288"/>
              <a:gd name="connsiteX2" fmla="*/ 1160374 w 2468880"/>
              <a:gd name="connsiteY2" fmla="*/ 0 h 18288"/>
              <a:gd name="connsiteX3" fmla="*/ 1728216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02282 w 2468880"/>
              <a:gd name="connsiteY6" fmla="*/ 18288 h 18288"/>
              <a:gd name="connsiteX7" fmla="*/ 1209751 w 2468880"/>
              <a:gd name="connsiteY7" fmla="*/ 18288 h 18288"/>
              <a:gd name="connsiteX8" fmla="*/ 641909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8288" fill="none" extrusionOk="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302" y="4771"/>
                  <a:pt x="2469633" y="12323"/>
                  <a:pt x="2468880" y="18288"/>
                </a:cubicBezTo>
                <a:cubicBezTo>
                  <a:pt x="2229297" y="-14659"/>
                  <a:pt x="2066775" y="30253"/>
                  <a:pt x="1802282" y="18288"/>
                </a:cubicBezTo>
                <a:cubicBezTo>
                  <a:pt x="1537789" y="6323"/>
                  <a:pt x="1379930" y="22266"/>
                  <a:pt x="1209751" y="18288"/>
                </a:cubicBezTo>
                <a:cubicBezTo>
                  <a:pt x="1039572" y="14310"/>
                  <a:pt x="837025" y="12850"/>
                  <a:pt x="641909" y="18288"/>
                </a:cubicBezTo>
                <a:cubicBezTo>
                  <a:pt x="446793" y="23726"/>
                  <a:pt x="170561" y="18472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468880" h="18288" stroke="0" extrusionOk="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8266" y="8857"/>
                  <a:pt x="2469384" y="13619"/>
                  <a:pt x="2468880" y="18288"/>
                </a:cubicBezTo>
                <a:cubicBezTo>
                  <a:pt x="2271330" y="36599"/>
                  <a:pt x="2001027" y="31554"/>
                  <a:pt x="1876349" y="18288"/>
                </a:cubicBezTo>
                <a:cubicBezTo>
                  <a:pt x="1751671" y="5022"/>
                  <a:pt x="1364652" y="15063"/>
                  <a:pt x="1209751" y="18288"/>
                </a:cubicBezTo>
                <a:cubicBezTo>
                  <a:pt x="1054850" y="21513"/>
                  <a:pt x="748438" y="20074"/>
                  <a:pt x="617220" y="18288"/>
                </a:cubicBezTo>
                <a:cubicBezTo>
                  <a:pt x="486002" y="16502"/>
                  <a:pt x="237432" y="27200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5FC2D-6131-9316-87C5-39D625CB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2" y="2642616"/>
            <a:ext cx="3995328" cy="36057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97BE97-EBF4-E782-1170-CCBCA40E1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0872" y="3403332"/>
            <a:ext cx="4210812" cy="20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9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9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C6463-3DF8-8B99-904D-460307F1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369" y="643467"/>
            <a:ext cx="47632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4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CA" sz="350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- Accuracy</a:t>
            </a:r>
          </a:p>
          <a:p>
            <a:r>
              <a:rPr lang="en-US" sz="1700" dirty="0"/>
              <a:t>- Precision (macro average)</a:t>
            </a:r>
          </a:p>
          <a:p>
            <a:r>
              <a:rPr lang="en-US" sz="1700" dirty="0"/>
              <a:t>- Recall (macro average)</a:t>
            </a:r>
          </a:p>
          <a:p>
            <a:r>
              <a:rPr lang="en-US" sz="1700" dirty="0"/>
              <a:t>- Confusion Matrix</a:t>
            </a:r>
          </a:p>
          <a:p>
            <a:r>
              <a:rPr lang="en-US" sz="1700" dirty="0"/>
              <a:t>- Misclassified Image Review</a:t>
            </a:r>
          </a:p>
        </p:txBody>
      </p:sp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BDC6ECF7-0380-CFFF-222C-AF0ED8FC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80" r="36764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9151631" cy="2021488"/>
            <a:chOff x="-1" y="-29768"/>
            <a:chExt cx="12202175" cy="15193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C8D027-17CF-7143-0477-00F5B74E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22" y="5167418"/>
            <a:ext cx="6712268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Misclassified Image Review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7A9DA9-30FA-C2C3-E719-1E0FEF2F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13" y="1246567"/>
            <a:ext cx="3747798" cy="246417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F0693-F5EF-952E-053C-5D285DA3D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5488" y="2029321"/>
            <a:ext cx="3747798" cy="8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8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431</Words>
  <Application>Microsoft Office PowerPoint</Application>
  <PresentationFormat>On-screen Show (4:3)</PresentationFormat>
  <Paragraphs>71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Deep Learning Project Presentation</vt:lpstr>
      <vt:lpstr>Project Overview</vt:lpstr>
      <vt:lpstr>Dataset &amp; Preprocessing</vt:lpstr>
      <vt:lpstr>Model Architectures</vt:lpstr>
      <vt:lpstr>Training Configuration</vt:lpstr>
      <vt:lpstr>Graph with different learning rate </vt:lpstr>
      <vt:lpstr>PowerPoint Presentation</vt:lpstr>
      <vt:lpstr>Evaluation Metrics</vt:lpstr>
      <vt:lpstr>Misclassified Image Review</vt:lpstr>
      <vt:lpstr>Grad-CAM Visualizations</vt:lpstr>
      <vt:lpstr>Key Findings &amp; Future Work</vt:lpstr>
      <vt:lpstr>Presentation Summary</vt:lpstr>
      <vt:lpstr>References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Sachin</cp:lastModifiedBy>
  <cp:revision>2</cp:revision>
  <dcterms:created xsi:type="dcterms:W3CDTF">2013-01-27T09:14:16Z</dcterms:created>
  <dcterms:modified xsi:type="dcterms:W3CDTF">2025-04-12T13:24:19Z</dcterms:modified>
  <cp:category/>
</cp:coreProperties>
</file>